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287" r:id="rId4"/>
    <p:sldId id="256" r:id="rId5"/>
    <p:sldId id="292" r:id="rId6"/>
    <p:sldId id="306" r:id="rId7"/>
    <p:sldId id="311" r:id="rId8"/>
    <p:sldId id="315" r:id="rId9"/>
    <p:sldId id="316" r:id="rId10"/>
    <p:sldId id="318" r:id="rId11"/>
    <p:sldId id="319" r:id="rId12"/>
    <p:sldId id="320" r:id="rId13"/>
    <p:sldId id="322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reate Tooltip" id="{A3A2B0AB-762C-4281-AA7B-EF7E134E0DC4}">
          <p14:sldIdLst>
            <p14:sldId id="256"/>
            <p14:sldId id="292"/>
            <p14:sldId id="306"/>
            <p14:sldId id="311"/>
            <p14:sldId id="315"/>
            <p14:sldId id="316"/>
            <p14:sldId id="318"/>
            <p14:sldId id="319"/>
            <p14:sldId id="320"/>
            <p14:sldId id="322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BF"/>
    <a:srgbClr val="E46C0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90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B14F6-3F9A-43ED-BCC2-4547CC5017BD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3AEF4-C65E-439A-8D62-70C2FAA916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50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02081" y="551815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3505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Tooltip 2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463681" y="551815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0668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Tooltip 1</a:t>
            </a:r>
            <a:endParaRPr lang="en-SG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02081" y="551815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35052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Tooltip 2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463681" y="551815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1066800" y="396240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Tooltip 1</a:t>
            </a:r>
            <a:endParaRPr lang="en-SG" sz="1600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40000" y="254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143119" y="984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6C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  <a:solidFill>
            <a:srgbClr val="E46C0A"/>
          </a:solidFill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Create Tooltip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Tooltip: None Selected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Unselect everything</a:t>
            </a:r>
          </a:p>
          <a:p>
            <a:r>
              <a:rPr lang="en-US" dirty="0" smtClean="0"/>
              <a:t>Click ‘Create Tooltip’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257800" y="30480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98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40000" y="254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143119" y="984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57800" y="30480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67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Tooltip: Shape Selected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the shape</a:t>
            </a:r>
          </a:p>
          <a:p>
            <a:r>
              <a:rPr lang="en-US" dirty="0" smtClean="0"/>
              <a:t>Click ‘Create Tooltip’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37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lectMe"/>
          <p:cNvSpPr/>
          <p:nvPr/>
        </p:nvSpPr>
        <p:spPr>
          <a:xfrm>
            <a:off x="5257800" y="30480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me!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40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lectMe"/>
          <p:cNvSpPr/>
          <p:nvPr/>
        </p:nvSpPr>
        <p:spPr>
          <a:xfrm>
            <a:off x="5257800" y="3048000"/>
            <a:ext cx="2362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me!</a:t>
            </a:r>
            <a:endParaRPr lang="en-SG" dirty="0"/>
          </a:p>
        </p:txBody>
      </p:sp>
      <p:sp>
        <p:nvSpPr>
          <p:cNvPr id="2" name="Oval 1"/>
          <p:cNvSpPr/>
          <p:nvPr/>
        </p:nvSpPr>
        <p:spPr>
          <a:xfrm>
            <a:off x="2540000" y="2540000"/>
            <a:ext cx="317500" cy="317500"/>
          </a:xfrm>
          <a:prstGeom prst="ellipse">
            <a:avLst/>
          </a:prstGeom>
          <a:solidFill>
            <a:srgbClr val="D3D3D3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rgbClr val="FFFFFF"/>
                </a:solidFill>
              </a:rPr>
              <a:t>?</a:t>
            </a:r>
            <a:endParaRPr lang="en-SG" sz="1600">
              <a:solidFill>
                <a:srgbClr val="FFFFFF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2143119" y="984250"/>
            <a:ext cx="1905000" cy="1270000"/>
          </a:xfrm>
          <a:prstGeom prst="wedgeRoundRectCallout">
            <a:avLst/>
          </a:prstGeom>
          <a:solidFill>
            <a:srgbClr val="000000">
              <a:alpha val="80000"/>
            </a:srgbClr>
          </a:solidFill>
          <a:ln w="635">
            <a:solidFill>
              <a:srgbClr val="FFFF00"/>
            </a:solidFill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SG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BF"/>
          </a:solidFill>
        </p:spPr>
        <p:txBody>
          <a:bodyPr/>
          <a:lstStyle/>
          <a:p>
            <a:r>
              <a:rPr lang="en-US" dirty="0" smtClean="0"/>
              <a:t>Create Tooltip: </a:t>
            </a:r>
            <a:r>
              <a:rPr lang="en-US" dirty="0" smtClean="0"/>
              <a:t>Existing tooltip present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Click </a:t>
            </a:r>
            <a:r>
              <a:rPr lang="en-US" dirty="0" smtClean="0"/>
              <a:t>‘Create Tooltip</a:t>
            </a:r>
            <a:r>
              <a:rPr lang="en-US" dirty="0" smtClean="0"/>
              <a:t>’ (existing tooltips should not affect creation of new tooltips)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15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113</Words>
  <Application>Microsoft Office PowerPoint</Application>
  <PresentationFormat>On-screen Show (4:3)</PresentationFormat>
  <Paragraphs>26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Create Tooltip</vt:lpstr>
      <vt:lpstr>Create Tooltip: None Selected</vt:lpstr>
      <vt:lpstr>PowerPoint Presentation</vt:lpstr>
      <vt:lpstr>PowerPoint Presentation</vt:lpstr>
      <vt:lpstr>Create Tooltip: Shape Selected</vt:lpstr>
      <vt:lpstr>PowerPoint Presentation</vt:lpstr>
      <vt:lpstr>PowerPoint Presentation</vt:lpstr>
      <vt:lpstr>Create Tooltip: Existing tooltip present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Bryan</cp:lastModifiedBy>
  <cp:revision>95</cp:revision>
  <dcterms:created xsi:type="dcterms:W3CDTF">2014-01-22T00:01:33Z</dcterms:created>
  <dcterms:modified xsi:type="dcterms:W3CDTF">2019-04-07T07:41:47Z</dcterms:modified>
</cp:coreProperties>
</file>