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0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1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2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3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6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7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9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20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21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22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23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24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25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26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notesSlides/notesSlide27.xml" ContentType="application/vnd.openxmlformats-officedocument.presentationml.notesSlide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87" r:id="rId4"/>
    <p:sldId id="256" r:id="rId5"/>
    <p:sldId id="299" r:id="rId6"/>
    <p:sldId id="29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59" r:id="rId20"/>
    <p:sldId id="331" r:id="rId21"/>
    <p:sldId id="347" r:id="rId22"/>
    <p:sldId id="333" r:id="rId23"/>
    <p:sldId id="334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Timer Lab (Original)" id="{A3A2B0AB-762C-4281-AA7B-EF7E134E0DC4}">
          <p14:sldIdLst>
            <p14:sldId id="256"/>
            <p14:sldId id="299"/>
            <p14:sldId id="29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59"/>
          </p14:sldIdLst>
        </p14:section>
        <p14:section name="Timer Lab (Progress Bar)" id="{45C0FEAA-C5E1-45C3-8348-BC708752787D}">
          <p14:sldIdLst>
            <p14:sldId id="331"/>
            <p14:sldId id="347"/>
            <p14:sldId id="333"/>
            <p14:sldId id="334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57" autoAdjust="0"/>
  </p:normalViewPr>
  <p:slideViewPr>
    <p:cSldViewPr>
      <p:cViewPr varScale="1">
        <p:scale>
          <a:sx n="99" d="100"/>
          <a:sy n="99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Original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Slide (Blank)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Delete the Timer lines and change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duration to 5.67 by typing in the textbox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Lines should reappear and duration will round to 6.00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96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Tick the countdown checkbox to change timer to countdown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1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Change duration to 0.30 by typing in the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76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Change duration </a:t>
            </a:r>
            <a:r>
              <a:rPr lang="en-US" altLang="zh-CN" sz="1200" b="0" baseline="0">
                <a:solidFill>
                  <a:srgbClr val="00B050"/>
                </a:solidFill>
              </a:rPr>
              <a:t>to 4.16 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by typing in the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47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Tick the countdown checkbox to change original to progress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Original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Slide (Blank)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007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Click create timer using the following values (Duration: 1.05, Width: 600, Height,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2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Reduce the width to 250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by setting the value in the textbox to 250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18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00B050"/>
                </a:solidFill>
              </a:rPr>
              <a:t>Increase the height to 400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by setting the value in the textbox to 400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462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Delete the body and press create. (Body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is the big blue box behind the timer)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2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Click create timer using the following values (Duration: 1.05, Width: 600, Height,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138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Change the outline of the GROUP of line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markers</a:t>
            </a:r>
            <a:r>
              <a:rPr lang="en-US" altLang="zh-CN" sz="1200" b="0" dirty="0">
                <a:solidFill>
                  <a:srgbClr val="00B050"/>
                </a:solidFill>
              </a:rPr>
              <a:t> to yellow. (Do not change the lines individually)</a:t>
            </a:r>
          </a:p>
          <a:p>
            <a:r>
              <a:rPr lang="en-US" altLang="zh-CN" sz="1200" b="0" dirty="0">
                <a:solidFill>
                  <a:srgbClr val="00B050"/>
                </a:solidFill>
              </a:rPr>
              <a:t>Delete the Timer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Markers </a:t>
            </a:r>
            <a:r>
              <a:rPr lang="en-US" altLang="zh-CN" sz="1200" b="0" dirty="0">
                <a:solidFill>
                  <a:srgbClr val="00B050"/>
                </a:solidFill>
              </a:rPr>
              <a:t>and press create. (Timer Markers is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the group of numbers below the timer)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Note that the GROUP of lines should remain yellow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353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Reduce duration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to 0.07.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91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Change the timer number GROUP font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color to red.</a:t>
            </a:r>
          </a:p>
          <a:p>
            <a:r>
              <a:rPr lang="en-US" altLang="zh-CN" sz="1200" b="0" dirty="0">
                <a:solidFill>
                  <a:srgbClr val="00B050"/>
                </a:solidFill>
              </a:rPr>
              <a:t>Delete the Progress Bar (Half Blue Half Transparent Rectangle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)</a:t>
            </a:r>
            <a:r>
              <a:rPr lang="en-US" altLang="zh-CN" sz="1200" b="0" dirty="0">
                <a:solidFill>
                  <a:srgbClr val="00B050"/>
                </a:solidFill>
              </a:rPr>
              <a:t> and press create</a:t>
            </a:r>
            <a:endParaRPr lang="en-US" altLang="zh-CN" sz="1200" b="0" baseline="0" dirty="0">
              <a:solidFill>
                <a:srgbClr val="00B050"/>
              </a:solidFill>
            </a:endParaRP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392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Increase duration to 4.56 by typing in the textbox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and width to 654 by using the slider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The font color should remain the same. However, notice that the line color is no longer yellow. (Can fix to maintain the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221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Delete the Timer lines and change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duration to 5.67 by typing in the textbox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Lines should reappear and duration will round to 6.00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85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Tick the countdown checkbox to change timer to countdown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62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Change duration to 0.30 by typing in the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519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Change duration to 4.16 by typing in the text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439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baseline="0" dirty="0">
                <a:solidFill>
                  <a:srgbClr val="00B050"/>
                </a:solidFill>
              </a:rPr>
              <a:t>Tick the countdown checkbox to change progress bar to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73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Reduce the width to 250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by setting the value in the textbox to 250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2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00B050"/>
                </a:solidFill>
              </a:rPr>
              <a:t>Increase the height </a:t>
            </a:r>
            <a:r>
              <a:rPr lang="en-US" altLang="zh-CN" sz="1200" b="0">
                <a:solidFill>
                  <a:srgbClr val="00B050"/>
                </a:solidFill>
              </a:rPr>
              <a:t>to 400</a:t>
            </a:r>
            <a:r>
              <a:rPr lang="en-US" altLang="zh-CN" sz="1200" b="0" baseline="0">
                <a:solidFill>
                  <a:srgbClr val="00B050"/>
                </a:solidFill>
              </a:rPr>
              <a:t> 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by setting the value in the textbox to 400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90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Delete the body and press create. (Body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is the big blue box behind the timer)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27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Change the outline of the GROUP of line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markers</a:t>
            </a:r>
            <a:r>
              <a:rPr lang="en-US" altLang="zh-CN" sz="1200" b="0" dirty="0">
                <a:solidFill>
                  <a:srgbClr val="00B050"/>
                </a:solidFill>
              </a:rPr>
              <a:t> to yellow. (Do not change the lines individually)</a:t>
            </a:r>
          </a:p>
          <a:p>
            <a:r>
              <a:rPr lang="en-US" altLang="zh-CN" sz="1200" b="0" dirty="0">
                <a:solidFill>
                  <a:srgbClr val="00B050"/>
                </a:solidFill>
              </a:rPr>
              <a:t>Delete the Timer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Markers </a:t>
            </a:r>
            <a:r>
              <a:rPr lang="en-US" altLang="zh-CN" sz="1200" b="0" dirty="0">
                <a:solidFill>
                  <a:srgbClr val="00B050"/>
                </a:solidFill>
              </a:rPr>
              <a:t>and press create. (Timer Markers is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the group of numbers below the timer)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Note that the GROUP of lines should remain yellow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40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Reduce duration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to 0.07.</a:t>
            </a:r>
            <a:endParaRPr lang="en-US" altLang="zh-CN" sz="1200" b="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6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Change the timer number GROUP font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color to red.</a:t>
            </a:r>
          </a:p>
          <a:p>
            <a:r>
              <a:rPr lang="en-US" altLang="zh-CN" sz="1200" b="0" dirty="0">
                <a:solidFill>
                  <a:srgbClr val="00B050"/>
                </a:solidFill>
              </a:rPr>
              <a:t>Delete the Timer Slider (The orange triangle and orange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line)</a:t>
            </a:r>
            <a:r>
              <a:rPr lang="en-US" altLang="zh-CN" sz="1200" b="0" dirty="0">
                <a:solidFill>
                  <a:srgbClr val="00B050"/>
                </a:solidFill>
              </a:rPr>
              <a:t> and press create</a:t>
            </a:r>
            <a:endParaRPr lang="en-US" altLang="zh-CN" sz="1200" b="0" baseline="0" dirty="0">
              <a:solidFill>
                <a:srgbClr val="00B050"/>
              </a:solidFill>
            </a:endParaRP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21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B050"/>
                </a:solidFill>
              </a:rPr>
              <a:t>Increase duration to 4.56 by typing in the textbox</a:t>
            </a:r>
            <a:r>
              <a:rPr lang="en-US" altLang="zh-CN" sz="1200" b="0" baseline="0" dirty="0">
                <a:solidFill>
                  <a:srgbClr val="00B050"/>
                </a:solidFill>
              </a:rPr>
              <a:t> and width to 654 by using the slider</a:t>
            </a:r>
          </a:p>
          <a:p>
            <a:r>
              <a:rPr lang="en-US" altLang="zh-CN" sz="1200" b="0" baseline="0" dirty="0">
                <a:solidFill>
                  <a:srgbClr val="00B050"/>
                </a:solidFill>
              </a:rPr>
              <a:t>The font color should remain the same. However, notice that the line color is no longer yellow. (Can fix to maintain the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tags" Target="../tags/tag121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notesSlide" Target="../notesSlides/notesSlide9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41" Type="http://schemas.openxmlformats.org/officeDocument/2006/relationships/slideLayout" Target="../slideLayouts/slideLayout2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tags" Target="../tags/tag122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47" Type="http://schemas.openxmlformats.org/officeDocument/2006/relationships/tags" Target="../tags/tag169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tags" Target="../tags/tag168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49" Type="http://schemas.openxmlformats.org/officeDocument/2006/relationships/notesSlide" Target="../notesSlides/notesSlide10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Relationship Id="rId48" Type="http://schemas.openxmlformats.org/officeDocument/2006/relationships/slideLayout" Target="../slideLayouts/slideLayout24.xml"/><Relationship Id="rId8" Type="http://schemas.openxmlformats.org/officeDocument/2006/relationships/tags" Target="../tags/tag13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26" Type="http://schemas.openxmlformats.org/officeDocument/2006/relationships/tags" Target="../tags/tag195.xml"/><Relationship Id="rId39" Type="http://schemas.openxmlformats.org/officeDocument/2006/relationships/tags" Target="../tags/tag208.xml"/><Relationship Id="rId3" Type="http://schemas.openxmlformats.org/officeDocument/2006/relationships/tags" Target="../tags/tag172.xml"/><Relationship Id="rId21" Type="http://schemas.openxmlformats.org/officeDocument/2006/relationships/tags" Target="../tags/tag190.xml"/><Relationship Id="rId34" Type="http://schemas.openxmlformats.org/officeDocument/2006/relationships/tags" Target="../tags/tag203.xml"/><Relationship Id="rId42" Type="http://schemas.openxmlformats.org/officeDocument/2006/relationships/tags" Target="../tags/tag211.xml"/><Relationship Id="rId47" Type="http://schemas.openxmlformats.org/officeDocument/2006/relationships/tags" Target="../tags/tag216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tags" Target="../tags/tag194.xml"/><Relationship Id="rId33" Type="http://schemas.openxmlformats.org/officeDocument/2006/relationships/tags" Target="../tags/tag202.xml"/><Relationship Id="rId38" Type="http://schemas.openxmlformats.org/officeDocument/2006/relationships/tags" Target="../tags/tag207.xml"/><Relationship Id="rId46" Type="http://schemas.openxmlformats.org/officeDocument/2006/relationships/tags" Target="../tags/tag215.xml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29" Type="http://schemas.openxmlformats.org/officeDocument/2006/relationships/tags" Target="../tags/tag198.xml"/><Relationship Id="rId41" Type="http://schemas.openxmlformats.org/officeDocument/2006/relationships/tags" Target="../tags/tag210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24" Type="http://schemas.openxmlformats.org/officeDocument/2006/relationships/tags" Target="../tags/tag193.xml"/><Relationship Id="rId32" Type="http://schemas.openxmlformats.org/officeDocument/2006/relationships/tags" Target="../tags/tag201.xml"/><Relationship Id="rId37" Type="http://schemas.openxmlformats.org/officeDocument/2006/relationships/tags" Target="../tags/tag206.xml"/><Relationship Id="rId40" Type="http://schemas.openxmlformats.org/officeDocument/2006/relationships/tags" Target="../tags/tag209.xml"/><Relationship Id="rId45" Type="http://schemas.openxmlformats.org/officeDocument/2006/relationships/tags" Target="../tags/tag214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28" Type="http://schemas.openxmlformats.org/officeDocument/2006/relationships/tags" Target="../tags/tag197.xml"/><Relationship Id="rId36" Type="http://schemas.openxmlformats.org/officeDocument/2006/relationships/tags" Target="../tags/tag205.xml"/><Relationship Id="rId49" Type="http://schemas.openxmlformats.org/officeDocument/2006/relationships/notesSlide" Target="../notesSlides/notesSlide11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31" Type="http://schemas.openxmlformats.org/officeDocument/2006/relationships/tags" Target="../tags/tag200.xml"/><Relationship Id="rId44" Type="http://schemas.openxmlformats.org/officeDocument/2006/relationships/tags" Target="../tags/tag213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Relationship Id="rId27" Type="http://schemas.openxmlformats.org/officeDocument/2006/relationships/tags" Target="../tags/tag196.xml"/><Relationship Id="rId30" Type="http://schemas.openxmlformats.org/officeDocument/2006/relationships/tags" Target="../tags/tag199.xml"/><Relationship Id="rId35" Type="http://schemas.openxmlformats.org/officeDocument/2006/relationships/tags" Target="../tags/tag204.xml"/><Relationship Id="rId43" Type="http://schemas.openxmlformats.org/officeDocument/2006/relationships/tags" Target="../tags/tag212.xml"/><Relationship Id="rId48" Type="http://schemas.openxmlformats.org/officeDocument/2006/relationships/slideLayout" Target="../slideLayouts/slideLayout24.xml"/><Relationship Id="rId8" Type="http://schemas.openxmlformats.org/officeDocument/2006/relationships/tags" Target="../tags/tag17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slideLayout" Target="../slideLayouts/slideLayout24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notesSlide" Target="../notesSlides/notesSlide13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slideLayout" Target="../slideLayouts/slideLayout24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tags" Target="../tags/tag276.xml"/><Relationship Id="rId18" Type="http://schemas.openxmlformats.org/officeDocument/2006/relationships/tags" Target="../tags/tag281.xml"/><Relationship Id="rId26" Type="http://schemas.openxmlformats.org/officeDocument/2006/relationships/tags" Target="../tags/tag289.xml"/><Relationship Id="rId3" Type="http://schemas.openxmlformats.org/officeDocument/2006/relationships/tags" Target="../tags/tag266.xml"/><Relationship Id="rId21" Type="http://schemas.openxmlformats.org/officeDocument/2006/relationships/tags" Target="../tags/tag284.xml"/><Relationship Id="rId34" Type="http://schemas.openxmlformats.org/officeDocument/2006/relationships/tags" Target="../tags/tag297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17" Type="http://schemas.openxmlformats.org/officeDocument/2006/relationships/tags" Target="../tags/tag280.xml"/><Relationship Id="rId25" Type="http://schemas.openxmlformats.org/officeDocument/2006/relationships/tags" Target="../tags/tag288.xml"/><Relationship Id="rId33" Type="http://schemas.openxmlformats.org/officeDocument/2006/relationships/tags" Target="../tags/tag296.xml"/><Relationship Id="rId2" Type="http://schemas.openxmlformats.org/officeDocument/2006/relationships/tags" Target="../tags/tag265.xml"/><Relationship Id="rId16" Type="http://schemas.openxmlformats.org/officeDocument/2006/relationships/tags" Target="../tags/tag279.xml"/><Relationship Id="rId20" Type="http://schemas.openxmlformats.org/officeDocument/2006/relationships/tags" Target="../tags/tag283.xml"/><Relationship Id="rId29" Type="http://schemas.openxmlformats.org/officeDocument/2006/relationships/tags" Target="../tags/tag292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24" Type="http://schemas.openxmlformats.org/officeDocument/2006/relationships/tags" Target="../tags/tag287.xml"/><Relationship Id="rId32" Type="http://schemas.openxmlformats.org/officeDocument/2006/relationships/tags" Target="../tags/tag295.xml"/><Relationship Id="rId37" Type="http://schemas.openxmlformats.org/officeDocument/2006/relationships/notesSlide" Target="../notesSlides/notesSlide14.xml"/><Relationship Id="rId5" Type="http://schemas.openxmlformats.org/officeDocument/2006/relationships/tags" Target="../tags/tag268.xml"/><Relationship Id="rId15" Type="http://schemas.openxmlformats.org/officeDocument/2006/relationships/tags" Target="../tags/tag278.xml"/><Relationship Id="rId23" Type="http://schemas.openxmlformats.org/officeDocument/2006/relationships/tags" Target="../tags/tag286.xml"/><Relationship Id="rId28" Type="http://schemas.openxmlformats.org/officeDocument/2006/relationships/tags" Target="../tags/tag291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273.xml"/><Relationship Id="rId19" Type="http://schemas.openxmlformats.org/officeDocument/2006/relationships/tags" Target="../tags/tag282.xml"/><Relationship Id="rId31" Type="http://schemas.openxmlformats.org/officeDocument/2006/relationships/tags" Target="../tags/tag294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7.xml"/><Relationship Id="rId22" Type="http://schemas.openxmlformats.org/officeDocument/2006/relationships/tags" Target="../tags/tag285.xml"/><Relationship Id="rId27" Type="http://schemas.openxmlformats.org/officeDocument/2006/relationships/tags" Target="../tags/tag290.xml"/><Relationship Id="rId30" Type="http://schemas.openxmlformats.org/officeDocument/2006/relationships/tags" Target="../tags/tag293.xml"/><Relationship Id="rId35" Type="http://schemas.openxmlformats.org/officeDocument/2006/relationships/tags" Target="../tags/tag29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tags" Target="../tags/tag311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12" Type="http://schemas.openxmlformats.org/officeDocument/2006/relationships/tags" Target="../tags/tag310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tags" Target="../tags/tag309.xml"/><Relationship Id="rId5" Type="http://schemas.openxmlformats.org/officeDocument/2006/relationships/tags" Target="../tags/tag303.xml"/><Relationship Id="rId15" Type="http://schemas.openxmlformats.org/officeDocument/2006/relationships/notesSlide" Target="../notesSlides/notesSlide16.xml"/><Relationship Id="rId10" Type="http://schemas.openxmlformats.org/officeDocument/2006/relationships/tags" Target="../tags/tag308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notesSlide" Target="../notesSlides/notesSlide17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notesSlide" Target="../notesSlides/notesSlide18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1" Type="http://schemas.openxmlformats.org/officeDocument/2006/relationships/tags" Target="../tags/tag348.xml"/><Relationship Id="rId5" Type="http://schemas.openxmlformats.org/officeDocument/2006/relationships/tags" Target="../tags/tag342.xml"/><Relationship Id="rId15" Type="http://schemas.openxmlformats.org/officeDocument/2006/relationships/notesSlide" Target="../notesSlides/notesSlide19.xml"/><Relationship Id="rId10" Type="http://schemas.openxmlformats.org/officeDocument/2006/relationships/tags" Target="../tags/tag347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tags" Target="../tags/tag363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12" Type="http://schemas.openxmlformats.org/officeDocument/2006/relationships/tags" Target="../tags/tag362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5" Type="http://schemas.openxmlformats.org/officeDocument/2006/relationships/tags" Target="../tags/tag355.xml"/><Relationship Id="rId15" Type="http://schemas.openxmlformats.org/officeDocument/2006/relationships/notesSlide" Target="../notesSlides/notesSlide20.xml"/><Relationship Id="rId10" Type="http://schemas.openxmlformats.org/officeDocument/2006/relationships/tags" Target="../tags/tag360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3.xml"/><Relationship Id="rId4" Type="http://schemas.openxmlformats.org/officeDocument/2006/relationships/tags" Target="../tags/tag37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81.xml"/><Relationship Id="rId13" Type="http://schemas.openxmlformats.org/officeDocument/2006/relationships/tags" Target="../tags/tag386.xml"/><Relationship Id="rId18" Type="http://schemas.openxmlformats.org/officeDocument/2006/relationships/tags" Target="../tags/tag391.xml"/><Relationship Id="rId26" Type="http://schemas.openxmlformats.org/officeDocument/2006/relationships/tags" Target="../tags/tag399.xml"/><Relationship Id="rId39" Type="http://schemas.openxmlformats.org/officeDocument/2006/relationships/tags" Target="../tags/tag412.xml"/><Relationship Id="rId3" Type="http://schemas.openxmlformats.org/officeDocument/2006/relationships/tags" Target="../tags/tag376.xml"/><Relationship Id="rId21" Type="http://schemas.openxmlformats.org/officeDocument/2006/relationships/tags" Target="../tags/tag394.xml"/><Relationship Id="rId34" Type="http://schemas.openxmlformats.org/officeDocument/2006/relationships/tags" Target="../tags/tag407.xml"/><Relationship Id="rId7" Type="http://schemas.openxmlformats.org/officeDocument/2006/relationships/tags" Target="../tags/tag380.xml"/><Relationship Id="rId12" Type="http://schemas.openxmlformats.org/officeDocument/2006/relationships/tags" Target="../tags/tag385.xml"/><Relationship Id="rId17" Type="http://schemas.openxmlformats.org/officeDocument/2006/relationships/tags" Target="../tags/tag390.xml"/><Relationship Id="rId25" Type="http://schemas.openxmlformats.org/officeDocument/2006/relationships/tags" Target="../tags/tag398.xml"/><Relationship Id="rId33" Type="http://schemas.openxmlformats.org/officeDocument/2006/relationships/tags" Target="../tags/tag406.xml"/><Relationship Id="rId38" Type="http://schemas.openxmlformats.org/officeDocument/2006/relationships/tags" Target="../tags/tag411.xml"/><Relationship Id="rId2" Type="http://schemas.openxmlformats.org/officeDocument/2006/relationships/tags" Target="../tags/tag375.xml"/><Relationship Id="rId16" Type="http://schemas.openxmlformats.org/officeDocument/2006/relationships/tags" Target="../tags/tag389.xml"/><Relationship Id="rId20" Type="http://schemas.openxmlformats.org/officeDocument/2006/relationships/tags" Target="../tags/tag393.xml"/><Relationship Id="rId29" Type="http://schemas.openxmlformats.org/officeDocument/2006/relationships/tags" Target="../tags/tag402.xml"/><Relationship Id="rId41" Type="http://schemas.openxmlformats.org/officeDocument/2006/relationships/notesSlide" Target="../notesSlides/notesSlide23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tags" Target="../tags/tag384.xml"/><Relationship Id="rId24" Type="http://schemas.openxmlformats.org/officeDocument/2006/relationships/tags" Target="../tags/tag397.xml"/><Relationship Id="rId32" Type="http://schemas.openxmlformats.org/officeDocument/2006/relationships/tags" Target="../tags/tag405.xml"/><Relationship Id="rId37" Type="http://schemas.openxmlformats.org/officeDocument/2006/relationships/tags" Target="../tags/tag410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378.xml"/><Relationship Id="rId15" Type="http://schemas.openxmlformats.org/officeDocument/2006/relationships/tags" Target="../tags/tag388.xml"/><Relationship Id="rId23" Type="http://schemas.openxmlformats.org/officeDocument/2006/relationships/tags" Target="../tags/tag396.xml"/><Relationship Id="rId28" Type="http://schemas.openxmlformats.org/officeDocument/2006/relationships/tags" Target="../tags/tag401.xml"/><Relationship Id="rId36" Type="http://schemas.openxmlformats.org/officeDocument/2006/relationships/tags" Target="../tags/tag409.xml"/><Relationship Id="rId10" Type="http://schemas.openxmlformats.org/officeDocument/2006/relationships/tags" Target="../tags/tag383.xml"/><Relationship Id="rId19" Type="http://schemas.openxmlformats.org/officeDocument/2006/relationships/tags" Target="../tags/tag392.xml"/><Relationship Id="rId31" Type="http://schemas.openxmlformats.org/officeDocument/2006/relationships/tags" Target="../tags/tag404.xml"/><Relationship Id="rId4" Type="http://schemas.openxmlformats.org/officeDocument/2006/relationships/tags" Target="../tags/tag377.xml"/><Relationship Id="rId9" Type="http://schemas.openxmlformats.org/officeDocument/2006/relationships/tags" Target="../tags/tag382.xml"/><Relationship Id="rId14" Type="http://schemas.openxmlformats.org/officeDocument/2006/relationships/tags" Target="../tags/tag387.xml"/><Relationship Id="rId22" Type="http://schemas.openxmlformats.org/officeDocument/2006/relationships/tags" Target="../tags/tag395.xml"/><Relationship Id="rId27" Type="http://schemas.openxmlformats.org/officeDocument/2006/relationships/tags" Target="../tags/tag400.xml"/><Relationship Id="rId30" Type="http://schemas.openxmlformats.org/officeDocument/2006/relationships/tags" Target="../tags/tag403.xml"/><Relationship Id="rId35" Type="http://schemas.openxmlformats.org/officeDocument/2006/relationships/tags" Target="../tags/tag40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20.xml"/><Relationship Id="rId13" Type="http://schemas.openxmlformats.org/officeDocument/2006/relationships/tags" Target="../tags/tag425.xml"/><Relationship Id="rId18" Type="http://schemas.openxmlformats.org/officeDocument/2006/relationships/tags" Target="../tags/tag430.xml"/><Relationship Id="rId26" Type="http://schemas.openxmlformats.org/officeDocument/2006/relationships/tags" Target="../tags/tag438.xml"/><Relationship Id="rId39" Type="http://schemas.openxmlformats.org/officeDocument/2006/relationships/tags" Target="../tags/tag451.xml"/><Relationship Id="rId3" Type="http://schemas.openxmlformats.org/officeDocument/2006/relationships/tags" Target="../tags/tag415.xml"/><Relationship Id="rId21" Type="http://schemas.openxmlformats.org/officeDocument/2006/relationships/tags" Target="../tags/tag433.xml"/><Relationship Id="rId34" Type="http://schemas.openxmlformats.org/officeDocument/2006/relationships/tags" Target="../tags/tag446.xml"/><Relationship Id="rId42" Type="http://schemas.openxmlformats.org/officeDocument/2006/relationships/tags" Target="../tags/tag454.xml"/><Relationship Id="rId47" Type="http://schemas.openxmlformats.org/officeDocument/2006/relationships/slideLayout" Target="../slideLayouts/slideLayout7.xml"/><Relationship Id="rId7" Type="http://schemas.openxmlformats.org/officeDocument/2006/relationships/tags" Target="../tags/tag419.xml"/><Relationship Id="rId12" Type="http://schemas.openxmlformats.org/officeDocument/2006/relationships/tags" Target="../tags/tag424.xml"/><Relationship Id="rId17" Type="http://schemas.openxmlformats.org/officeDocument/2006/relationships/tags" Target="../tags/tag429.xml"/><Relationship Id="rId25" Type="http://schemas.openxmlformats.org/officeDocument/2006/relationships/tags" Target="../tags/tag437.xml"/><Relationship Id="rId33" Type="http://schemas.openxmlformats.org/officeDocument/2006/relationships/tags" Target="../tags/tag445.xml"/><Relationship Id="rId38" Type="http://schemas.openxmlformats.org/officeDocument/2006/relationships/tags" Target="../tags/tag450.xml"/><Relationship Id="rId46" Type="http://schemas.openxmlformats.org/officeDocument/2006/relationships/tags" Target="../tags/tag458.xml"/><Relationship Id="rId2" Type="http://schemas.openxmlformats.org/officeDocument/2006/relationships/tags" Target="../tags/tag414.xml"/><Relationship Id="rId16" Type="http://schemas.openxmlformats.org/officeDocument/2006/relationships/tags" Target="../tags/tag428.xml"/><Relationship Id="rId20" Type="http://schemas.openxmlformats.org/officeDocument/2006/relationships/tags" Target="../tags/tag432.xml"/><Relationship Id="rId29" Type="http://schemas.openxmlformats.org/officeDocument/2006/relationships/tags" Target="../tags/tag441.xml"/><Relationship Id="rId41" Type="http://schemas.openxmlformats.org/officeDocument/2006/relationships/tags" Target="../tags/tag453.xml"/><Relationship Id="rId1" Type="http://schemas.openxmlformats.org/officeDocument/2006/relationships/tags" Target="../tags/tag413.xml"/><Relationship Id="rId6" Type="http://schemas.openxmlformats.org/officeDocument/2006/relationships/tags" Target="../tags/tag418.xml"/><Relationship Id="rId11" Type="http://schemas.openxmlformats.org/officeDocument/2006/relationships/tags" Target="../tags/tag423.xml"/><Relationship Id="rId24" Type="http://schemas.openxmlformats.org/officeDocument/2006/relationships/tags" Target="../tags/tag436.xml"/><Relationship Id="rId32" Type="http://schemas.openxmlformats.org/officeDocument/2006/relationships/tags" Target="../tags/tag444.xml"/><Relationship Id="rId37" Type="http://schemas.openxmlformats.org/officeDocument/2006/relationships/tags" Target="../tags/tag449.xml"/><Relationship Id="rId40" Type="http://schemas.openxmlformats.org/officeDocument/2006/relationships/tags" Target="../tags/tag452.xml"/><Relationship Id="rId45" Type="http://schemas.openxmlformats.org/officeDocument/2006/relationships/tags" Target="../tags/tag457.xml"/><Relationship Id="rId5" Type="http://schemas.openxmlformats.org/officeDocument/2006/relationships/tags" Target="../tags/tag417.xml"/><Relationship Id="rId15" Type="http://schemas.openxmlformats.org/officeDocument/2006/relationships/tags" Target="../tags/tag427.xml"/><Relationship Id="rId23" Type="http://schemas.openxmlformats.org/officeDocument/2006/relationships/tags" Target="../tags/tag435.xml"/><Relationship Id="rId28" Type="http://schemas.openxmlformats.org/officeDocument/2006/relationships/tags" Target="../tags/tag440.xml"/><Relationship Id="rId36" Type="http://schemas.openxmlformats.org/officeDocument/2006/relationships/tags" Target="../tags/tag448.xml"/><Relationship Id="rId10" Type="http://schemas.openxmlformats.org/officeDocument/2006/relationships/tags" Target="../tags/tag422.xml"/><Relationship Id="rId19" Type="http://schemas.openxmlformats.org/officeDocument/2006/relationships/tags" Target="../tags/tag431.xml"/><Relationship Id="rId31" Type="http://schemas.openxmlformats.org/officeDocument/2006/relationships/tags" Target="../tags/tag443.xml"/><Relationship Id="rId44" Type="http://schemas.openxmlformats.org/officeDocument/2006/relationships/tags" Target="../tags/tag456.xml"/><Relationship Id="rId4" Type="http://schemas.openxmlformats.org/officeDocument/2006/relationships/tags" Target="../tags/tag416.xml"/><Relationship Id="rId9" Type="http://schemas.openxmlformats.org/officeDocument/2006/relationships/tags" Target="../tags/tag421.xml"/><Relationship Id="rId14" Type="http://schemas.openxmlformats.org/officeDocument/2006/relationships/tags" Target="../tags/tag426.xml"/><Relationship Id="rId22" Type="http://schemas.openxmlformats.org/officeDocument/2006/relationships/tags" Target="../tags/tag434.xml"/><Relationship Id="rId27" Type="http://schemas.openxmlformats.org/officeDocument/2006/relationships/tags" Target="../tags/tag439.xml"/><Relationship Id="rId30" Type="http://schemas.openxmlformats.org/officeDocument/2006/relationships/tags" Target="../tags/tag442.xml"/><Relationship Id="rId35" Type="http://schemas.openxmlformats.org/officeDocument/2006/relationships/tags" Target="../tags/tag447.xml"/><Relationship Id="rId43" Type="http://schemas.openxmlformats.org/officeDocument/2006/relationships/tags" Target="../tags/tag455.xml"/><Relationship Id="rId48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3" Type="http://schemas.openxmlformats.org/officeDocument/2006/relationships/tags" Target="../tags/tag461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47" Type="http://schemas.openxmlformats.org/officeDocument/2006/relationships/slideLayout" Target="../slideLayouts/slideLayout7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46" Type="http://schemas.openxmlformats.org/officeDocument/2006/relationships/tags" Target="../tags/tag504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0" Type="http://schemas.openxmlformats.org/officeDocument/2006/relationships/tags" Target="../tags/tag478.xml"/><Relationship Id="rId29" Type="http://schemas.openxmlformats.org/officeDocument/2006/relationships/tags" Target="../tags/tag487.xml"/><Relationship Id="rId41" Type="http://schemas.openxmlformats.org/officeDocument/2006/relationships/tags" Target="../tags/tag499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tags" Target="../tags/tag503.xml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4" Type="http://schemas.openxmlformats.org/officeDocument/2006/relationships/tags" Target="../tags/tag502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48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12.xml"/><Relationship Id="rId3" Type="http://schemas.openxmlformats.org/officeDocument/2006/relationships/tags" Target="../tags/tag507.xml"/><Relationship Id="rId7" Type="http://schemas.openxmlformats.org/officeDocument/2006/relationships/tags" Target="../tags/tag511.xml"/><Relationship Id="rId12" Type="http://schemas.openxmlformats.org/officeDocument/2006/relationships/notesSlide" Target="../notesSlides/notesSlide26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09.xml"/><Relationship Id="rId10" Type="http://schemas.openxmlformats.org/officeDocument/2006/relationships/tags" Target="../tags/tag514.xml"/><Relationship Id="rId4" Type="http://schemas.openxmlformats.org/officeDocument/2006/relationships/tags" Target="../tags/tag508.xml"/><Relationship Id="rId9" Type="http://schemas.openxmlformats.org/officeDocument/2006/relationships/tags" Target="../tags/tag5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22.xml"/><Relationship Id="rId13" Type="http://schemas.openxmlformats.org/officeDocument/2006/relationships/tags" Target="../tags/tag527.xml"/><Relationship Id="rId18" Type="http://schemas.openxmlformats.org/officeDocument/2006/relationships/tags" Target="../tags/tag532.xml"/><Relationship Id="rId26" Type="http://schemas.openxmlformats.org/officeDocument/2006/relationships/tags" Target="../tags/tag540.xml"/><Relationship Id="rId3" Type="http://schemas.openxmlformats.org/officeDocument/2006/relationships/tags" Target="../tags/tag517.xml"/><Relationship Id="rId21" Type="http://schemas.openxmlformats.org/officeDocument/2006/relationships/tags" Target="../tags/tag535.xml"/><Relationship Id="rId34" Type="http://schemas.openxmlformats.org/officeDocument/2006/relationships/tags" Target="../tags/tag548.xml"/><Relationship Id="rId7" Type="http://schemas.openxmlformats.org/officeDocument/2006/relationships/tags" Target="../tags/tag521.xml"/><Relationship Id="rId12" Type="http://schemas.openxmlformats.org/officeDocument/2006/relationships/tags" Target="../tags/tag526.xml"/><Relationship Id="rId17" Type="http://schemas.openxmlformats.org/officeDocument/2006/relationships/tags" Target="../tags/tag531.xml"/><Relationship Id="rId25" Type="http://schemas.openxmlformats.org/officeDocument/2006/relationships/tags" Target="../tags/tag539.xml"/><Relationship Id="rId33" Type="http://schemas.openxmlformats.org/officeDocument/2006/relationships/tags" Target="../tags/tag547.xml"/><Relationship Id="rId2" Type="http://schemas.openxmlformats.org/officeDocument/2006/relationships/tags" Target="../tags/tag516.xml"/><Relationship Id="rId16" Type="http://schemas.openxmlformats.org/officeDocument/2006/relationships/tags" Target="../tags/tag530.xml"/><Relationship Id="rId20" Type="http://schemas.openxmlformats.org/officeDocument/2006/relationships/tags" Target="../tags/tag534.xml"/><Relationship Id="rId29" Type="http://schemas.openxmlformats.org/officeDocument/2006/relationships/tags" Target="../tags/tag543.xml"/><Relationship Id="rId1" Type="http://schemas.openxmlformats.org/officeDocument/2006/relationships/tags" Target="../tags/tag515.xml"/><Relationship Id="rId6" Type="http://schemas.openxmlformats.org/officeDocument/2006/relationships/tags" Target="../tags/tag520.xml"/><Relationship Id="rId11" Type="http://schemas.openxmlformats.org/officeDocument/2006/relationships/tags" Target="../tags/tag525.xml"/><Relationship Id="rId24" Type="http://schemas.openxmlformats.org/officeDocument/2006/relationships/tags" Target="../tags/tag538.xml"/><Relationship Id="rId32" Type="http://schemas.openxmlformats.org/officeDocument/2006/relationships/tags" Target="../tags/tag546.xml"/><Relationship Id="rId37" Type="http://schemas.openxmlformats.org/officeDocument/2006/relationships/notesSlide" Target="../notesSlides/notesSlide27.xml"/><Relationship Id="rId5" Type="http://schemas.openxmlformats.org/officeDocument/2006/relationships/tags" Target="../tags/tag519.xml"/><Relationship Id="rId15" Type="http://schemas.openxmlformats.org/officeDocument/2006/relationships/tags" Target="../tags/tag529.xml"/><Relationship Id="rId23" Type="http://schemas.openxmlformats.org/officeDocument/2006/relationships/tags" Target="../tags/tag537.xml"/><Relationship Id="rId28" Type="http://schemas.openxmlformats.org/officeDocument/2006/relationships/tags" Target="../tags/tag542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524.xml"/><Relationship Id="rId19" Type="http://schemas.openxmlformats.org/officeDocument/2006/relationships/tags" Target="../tags/tag533.xml"/><Relationship Id="rId31" Type="http://schemas.openxmlformats.org/officeDocument/2006/relationships/tags" Target="../tags/tag545.xml"/><Relationship Id="rId4" Type="http://schemas.openxmlformats.org/officeDocument/2006/relationships/tags" Target="../tags/tag518.xml"/><Relationship Id="rId9" Type="http://schemas.openxmlformats.org/officeDocument/2006/relationships/tags" Target="../tags/tag523.xml"/><Relationship Id="rId14" Type="http://schemas.openxmlformats.org/officeDocument/2006/relationships/tags" Target="../tags/tag528.xml"/><Relationship Id="rId22" Type="http://schemas.openxmlformats.org/officeDocument/2006/relationships/tags" Target="../tags/tag536.xml"/><Relationship Id="rId27" Type="http://schemas.openxmlformats.org/officeDocument/2006/relationships/tags" Target="../tags/tag541.xml"/><Relationship Id="rId30" Type="http://schemas.openxmlformats.org/officeDocument/2006/relationships/tags" Target="../tags/tag544.xml"/><Relationship Id="rId35" Type="http://schemas.openxmlformats.org/officeDocument/2006/relationships/tags" Target="../tags/tag54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57.xml"/><Relationship Id="rId13" Type="http://schemas.openxmlformats.org/officeDocument/2006/relationships/tags" Target="../tags/tag562.xml"/><Relationship Id="rId18" Type="http://schemas.openxmlformats.org/officeDocument/2006/relationships/tags" Target="../tags/tag567.xml"/><Relationship Id="rId26" Type="http://schemas.openxmlformats.org/officeDocument/2006/relationships/tags" Target="../tags/tag575.xml"/><Relationship Id="rId3" Type="http://schemas.openxmlformats.org/officeDocument/2006/relationships/tags" Target="../tags/tag552.xml"/><Relationship Id="rId21" Type="http://schemas.openxmlformats.org/officeDocument/2006/relationships/tags" Target="../tags/tag570.xml"/><Relationship Id="rId34" Type="http://schemas.openxmlformats.org/officeDocument/2006/relationships/tags" Target="../tags/tag583.xml"/><Relationship Id="rId7" Type="http://schemas.openxmlformats.org/officeDocument/2006/relationships/tags" Target="../tags/tag556.xml"/><Relationship Id="rId12" Type="http://schemas.openxmlformats.org/officeDocument/2006/relationships/tags" Target="../tags/tag561.xml"/><Relationship Id="rId17" Type="http://schemas.openxmlformats.org/officeDocument/2006/relationships/tags" Target="../tags/tag566.xml"/><Relationship Id="rId25" Type="http://schemas.openxmlformats.org/officeDocument/2006/relationships/tags" Target="../tags/tag574.xml"/><Relationship Id="rId33" Type="http://schemas.openxmlformats.org/officeDocument/2006/relationships/tags" Target="../tags/tag582.xml"/><Relationship Id="rId38" Type="http://schemas.openxmlformats.org/officeDocument/2006/relationships/notesSlide" Target="../notesSlides/notesSlide28.xml"/><Relationship Id="rId2" Type="http://schemas.openxmlformats.org/officeDocument/2006/relationships/tags" Target="../tags/tag551.xml"/><Relationship Id="rId16" Type="http://schemas.openxmlformats.org/officeDocument/2006/relationships/tags" Target="../tags/tag565.xml"/><Relationship Id="rId20" Type="http://schemas.openxmlformats.org/officeDocument/2006/relationships/tags" Target="../tags/tag569.xml"/><Relationship Id="rId29" Type="http://schemas.openxmlformats.org/officeDocument/2006/relationships/tags" Target="../tags/tag578.xml"/><Relationship Id="rId1" Type="http://schemas.openxmlformats.org/officeDocument/2006/relationships/tags" Target="../tags/tag550.xml"/><Relationship Id="rId6" Type="http://schemas.openxmlformats.org/officeDocument/2006/relationships/tags" Target="../tags/tag555.xml"/><Relationship Id="rId11" Type="http://schemas.openxmlformats.org/officeDocument/2006/relationships/tags" Target="../tags/tag560.xml"/><Relationship Id="rId24" Type="http://schemas.openxmlformats.org/officeDocument/2006/relationships/tags" Target="../tags/tag573.xml"/><Relationship Id="rId32" Type="http://schemas.openxmlformats.org/officeDocument/2006/relationships/tags" Target="../tags/tag581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554.xml"/><Relationship Id="rId15" Type="http://schemas.openxmlformats.org/officeDocument/2006/relationships/tags" Target="../tags/tag564.xml"/><Relationship Id="rId23" Type="http://schemas.openxmlformats.org/officeDocument/2006/relationships/tags" Target="../tags/tag572.xml"/><Relationship Id="rId28" Type="http://schemas.openxmlformats.org/officeDocument/2006/relationships/tags" Target="../tags/tag577.xml"/><Relationship Id="rId36" Type="http://schemas.openxmlformats.org/officeDocument/2006/relationships/tags" Target="../tags/tag585.xml"/><Relationship Id="rId10" Type="http://schemas.openxmlformats.org/officeDocument/2006/relationships/tags" Target="../tags/tag559.xml"/><Relationship Id="rId19" Type="http://schemas.openxmlformats.org/officeDocument/2006/relationships/tags" Target="../tags/tag568.xml"/><Relationship Id="rId31" Type="http://schemas.openxmlformats.org/officeDocument/2006/relationships/tags" Target="../tags/tag580.xml"/><Relationship Id="rId4" Type="http://schemas.openxmlformats.org/officeDocument/2006/relationships/tags" Target="../tags/tag553.xml"/><Relationship Id="rId9" Type="http://schemas.openxmlformats.org/officeDocument/2006/relationships/tags" Target="../tags/tag558.xml"/><Relationship Id="rId14" Type="http://schemas.openxmlformats.org/officeDocument/2006/relationships/tags" Target="../tags/tag563.xml"/><Relationship Id="rId22" Type="http://schemas.openxmlformats.org/officeDocument/2006/relationships/tags" Target="../tags/tag571.xml"/><Relationship Id="rId27" Type="http://schemas.openxmlformats.org/officeDocument/2006/relationships/tags" Target="../tags/tag576.xml"/><Relationship Id="rId30" Type="http://schemas.openxmlformats.org/officeDocument/2006/relationships/tags" Target="../tags/tag579.xml"/><Relationship Id="rId35" Type="http://schemas.openxmlformats.org/officeDocument/2006/relationships/tags" Target="../tags/tag5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merSliderHead"/>
          <p:cNvSpPr/>
          <p:nvPr>
            <p:custDataLst>
              <p:tags r:id="rId2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3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TimerTimeMarkerGroup"/>
          <p:cNvGrpSpPr/>
          <p:nvPr>
            <p:custDataLst>
              <p:tags r:id="rId4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3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4" name="TimerTimeMarker7"/>
            <p:cNvSpPr/>
            <p:nvPr>
              <p:custDataLst>
                <p:tags r:id="rId6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7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TimerTimeMarkerGroup"/>
          <p:cNvGrpSpPr/>
          <p:nvPr>
            <p:custDataLst>
              <p:tags r:id="rId2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2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" name="TimerTimeMarker7"/>
            <p:cNvSpPr/>
            <p:nvPr>
              <p:custDataLst>
                <p:tags r:id="rId6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3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4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TimerLineMarkerGroup"/>
          <p:cNvGrpSpPr/>
          <p:nvPr>
            <p:custDataLst>
              <p:tags r:id="rId4"/>
            </p:custDataLst>
          </p:nvPr>
        </p:nvGrpSpPr>
        <p:grpSpPr>
          <a:xfrm>
            <a:off x="699701" y="889000"/>
            <a:ext cx="7856838" cy="5080000"/>
            <a:chOff x="107264" y="0"/>
            <a:chExt cx="3003378" cy="5080000"/>
          </a:xfrm>
        </p:grpSpPr>
        <p:cxnSp>
          <p:nvCxnSpPr>
            <p:cNvPr id="46" name="TimerLineMarker10"/>
            <p:cNvCxnSpPr/>
            <p:nvPr>
              <p:custDataLst>
                <p:tags r:id="rId12"/>
              </p:custDataLst>
            </p:nvPr>
          </p:nvCxnSpPr>
          <p:spPr>
            <a:xfrm>
              <a:off x="1072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TimerLineMarker20"/>
            <p:cNvCxnSpPr/>
            <p:nvPr>
              <p:custDataLst>
                <p:tags r:id="rId13"/>
              </p:custDataLst>
            </p:nvPr>
          </p:nvCxnSpPr>
          <p:spPr>
            <a:xfrm>
              <a:off x="21452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TimerLineMarker30"/>
            <p:cNvCxnSpPr/>
            <p:nvPr>
              <p:custDataLst>
                <p:tags r:id="rId14"/>
              </p:custDataLst>
            </p:nvPr>
          </p:nvCxnSpPr>
          <p:spPr>
            <a:xfrm>
              <a:off x="32179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TimerLineMarker40"/>
            <p:cNvCxnSpPr/>
            <p:nvPr>
              <p:custDataLst>
                <p:tags r:id="rId15"/>
              </p:custDataLst>
            </p:nvPr>
          </p:nvCxnSpPr>
          <p:spPr>
            <a:xfrm>
              <a:off x="42905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TimerLineMarker50"/>
            <p:cNvCxnSpPr/>
            <p:nvPr>
              <p:custDataLst>
                <p:tags r:id="rId16"/>
              </p:custDataLst>
            </p:nvPr>
          </p:nvCxnSpPr>
          <p:spPr>
            <a:xfrm>
              <a:off x="53631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TimerLineMarker60"/>
            <p:cNvCxnSpPr/>
            <p:nvPr>
              <p:custDataLst>
                <p:tags r:id="rId17"/>
              </p:custDataLst>
            </p:nvPr>
          </p:nvCxnSpPr>
          <p:spPr>
            <a:xfrm>
              <a:off x="643581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70"/>
            <p:cNvCxnSpPr/>
            <p:nvPr>
              <p:custDataLst>
                <p:tags r:id="rId18"/>
              </p:custDataLst>
            </p:nvPr>
          </p:nvCxnSpPr>
          <p:spPr>
            <a:xfrm>
              <a:off x="75084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80"/>
            <p:cNvCxnSpPr/>
            <p:nvPr>
              <p:custDataLst>
                <p:tags r:id="rId19"/>
              </p:custDataLst>
            </p:nvPr>
          </p:nvCxnSpPr>
          <p:spPr>
            <a:xfrm>
              <a:off x="85810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TimerLineMarker90"/>
            <p:cNvCxnSpPr/>
            <p:nvPr>
              <p:custDataLst>
                <p:tags r:id="rId20"/>
              </p:custDataLst>
            </p:nvPr>
          </p:nvCxnSpPr>
          <p:spPr>
            <a:xfrm>
              <a:off x="96537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100"/>
            <p:cNvCxnSpPr/>
            <p:nvPr>
              <p:custDataLst>
                <p:tags r:id="rId21"/>
              </p:custDataLst>
            </p:nvPr>
          </p:nvCxnSpPr>
          <p:spPr>
            <a:xfrm>
              <a:off x="107263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110"/>
            <p:cNvCxnSpPr/>
            <p:nvPr>
              <p:custDataLst>
                <p:tags r:id="rId22"/>
              </p:custDataLst>
            </p:nvPr>
          </p:nvCxnSpPr>
          <p:spPr>
            <a:xfrm>
              <a:off x="117989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TimerLineMarker120"/>
            <p:cNvCxnSpPr/>
            <p:nvPr>
              <p:custDataLst>
                <p:tags r:id="rId23"/>
              </p:custDataLst>
            </p:nvPr>
          </p:nvCxnSpPr>
          <p:spPr>
            <a:xfrm>
              <a:off x="1287162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30"/>
            <p:cNvCxnSpPr/>
            <p:nvPr>
              <p:custDataLst>
                <p:tags r:id="rId24"/>
              </p:custDataLst>
            </p:nvPr>
          </p:nvCxnSpPr>
          <p:spPr>
            <a:xfrm>
              <a:off x="139442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40"/>
            <p:cNvCxnSpPr/>
            <p:nvPr>
              <p:custDataLst>
                <p:tags r:id="rId25"/>
              </p:custDataLst>
            </p:nvPr>
          </p:nvCxnSpPr>
          <p:spPr>
            <a:xfrm>
              <a:off x="150168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TimerLineMarker150"/>
            <p:cNvCxnSpPr/>
            <p:nvPr>
              <p:custDataLst>
                <p:tags r:id="rId26"/>
              </p:custDataLst>
            </p:nvPr>
          </p:nvCxnSpPr>
          <p:spPr>
            <a:xfrm>
              <a:off x="160895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60"/>
            <p:cNvCxnSpPr/>
            <p:nvPr>
              <p:custDataLst>
                <p:tags r:id="rId27"/>
              </p:custDataLst>
            </p:nvPr>
          </p:nvCxnSpPr>
          <p:spPr>
            <a:xfrm>
              <a:off x="171621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70"/>
            <p:cNvCxnSpPr/>
            <p:nvPr>
              <p:custDataLst>
                <p:tags r:id="rId28"/>
              </p:custDataLst>
            </p:nvPr>
          </p:nvCxnSpPr>
          <p:spPr>
            <a:xfrm>
              <a:off x="182348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180"/>
            <p:cNvCxnSpPr/>
            <p:nvPr>
              <p:custDataLst>
                <p:tags r:id="rId29"/>
              </p:custDataLst>
            </p:nvPr>
          </p:nvCxnSpPr>
          <p:spPr>
            <a:xfrm>
              <a:off x="193074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90"/>
            <p:cNvCxnSpPr/>
            <p:nvPr>
              <p:custDataLst>
                <p:tags r:id="rId30"/>
              </p:custDataLst>
            </p:nvPr>
          </p:nvCxnSpPr>
          <p:spPr>
            <a:xfrm>
              <a:off x="203800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200"/>
            <p:cNvCxnSpPr/>
            <p:nvPr>
              <p:custDataLst>
                <p:tags r:id="rId31"/>
              </p:custDataLst>
            </p:nvPr>
          </p:nvCxnSpPr>
          <p:spPr>
            <a:xfrm>
              <a:off x="214527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TimerLineMarker210"/>
            <p:cNvCxnSpPr/>
            <p:nvPr>
              <p:custDataLst>
                <p:tags r:id="rId32"/>
              </p:custDataLst>
            </p:nvPr>
          </p:nvCxnSpPr>
          <p:spPr>
            <a:xfrm>
              <a:off x="22525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220"/>
            <p:cNvCxnSpPr/>
            <p:nvPr>
              <p:custDataLst>
                <p:tags r:id="rId33"/>
              </p:custDataLst>
            </p:nvPr>
          </p:nvCxnSpPr>
          <p:spPr>
            <a:xfrm>
              <a:off x="235979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230"/>
            <p:cNvCxnSpPr/>
            <p:nvPr>
              <p:custDataLst>
                <p:tags r:id="rId34"/>
              </p:custDataLst>
            </p:nvPr>
          </p:nvCxnSpPr>
          <p:spPr>
            <a:xfrm>
              <a:off x="246706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240"/>
            <p:cNvCxnSpPr/>
            <p:nvPr>
              <p:custDataLst>
                <p:tags r:id="rId35"/>
              </p:custDataLst>
            </p:nvPr>
          </p:nvCxnSpPr>
          <p:spPr>
            <a:xfrm>
              <a:off x="257432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50"/>
            <p:cNvCxnSpPr/>
            <p:nvPr>
              <p:custDataLst>
                <p:tags r:id="rId36"/>
              </p:custDataLst>
            </p:nvPr>
          </p:nvCxnSpPr>
          <p:spPr>
            <a:xfrm>
              <a:off x="268158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60"/>
            <p:cNvCxnSpPr/>
            <p:nvPr>
              <p:custDataLst>
                <p:tags r:id="rId37"/>
              </p:custDataLst>
            </p:nvPr>
          </p:nvCxnSpPr>
          <p:spPr>
            <a:xfrm>
              <a:off x="278885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TimerLineMarker270"/>
            <p:cNvCxnSpPr/>
            <p:nvPr>
              <p:custDataLst>
                <p:tags r:id="rId38"/>
              </p:custDataLst>
            </p:nvPr>
          </p:nvCxnSpPr>
          <p:spPr>
            <a:xfrm>
              <a:off x="289611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80"/>
            <p:cNvCxnSpPr/>
            <p:nvPr>
              <p:custDataLst>
                <p:tags r:id="rId39"/>
              </p:custDataLst>
            </p:nvPr>
          </p:nvCxnSpPr>
          <p:spPr>
            <a:xfrm>
              <a:off x="300337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90"/>
            <p:cNvCxnSpPr/>
            <p:nvPr>
              <p:custDataLst>
                <p:tags r:id="rId40"/>
              </p:custDataLst>
            </p:nvPr>
          </p:nvCxnSpPr>
          <p:spPr>
            <a:xfrm>
              <a:off x="311064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3187700" cy="381000"/>
          </a:xfrm>
        </p:grpSpPr>
        <p:sp>
          <p:nvSpPr>
            <p:cNvPr id="45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1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643581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8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1287162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5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193074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257432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9" name="TimerTimeMarker296"/>
            <p:cNvSpPr/>
            <p:nvPr>
              <p:custDataLst>
                <p:tags r:id="rId11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4.56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63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9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9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9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TimerLineMarkerGroup"/>
          <p:cNvGrpSpPr/>
          <p:nvPr>
            <p:custDataLst>
              <p:tags r:id="rId4"/>
            </p:custDataLst>
          </p:nvPr>
        </p:nvGrpSpPr>
        <p:grpSpPr>
          <a:xfrm>
            <a:off x="649817" y="889000"/>
            <a:ext cx="7844367" cy="5080000"/>
            <a:chOff x="230717" y="0"/>
            <a:chExt cx="7844367" cy="5080000"/>
          </a:xfrm>
        </p:grpSpPr>
        <p:cxnSp>
          <p:nvCxnSpPr>
            <p:cNvPr id="87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2307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4614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6921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9228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11535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TimerLineMarker60"/>
            <p:cNvCxnSpPr/>
            <p:nvPr>
              <p:custDataLst>
                <p:tags r:id="rId18"/>
              </p:custDataLst>
            </p:nvPr>
          </p:nvCxnSpPr>
          <p:spPr>
            <a:xfrm>
              <a:off x="13843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TimerLineMarker70"/>
            <p:cNvCxnSpPr/>
            <p:nvPr>
              <p:custDataLst>
                <p:tags r:id="rId19"/>
              </p:custDataLst>
            </p:nvPr>
          </p:nvCxnSpPr>
          <p:spPr>
            <a:xfrm>
              <a:off x="16150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TimerLineMarker80"/>
            <p:cNvCxnSpPr/>
            <p:nvPr>
              <p:custDataLst>
                <p:tags r:id="rId20"/>
              </p:custDataLst>
            </p:nvPr>
          </p:nvCxnSpPr>
          <p:spPr>
            <a:xfrm>
              <a:off x="18457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TimerLineMarker90"/>
            <p:cNvCxnSpPr/>
            <p:nvPr>
              <p:custDataLst>
                <p:tags r:id="rId21"/>
              </p:custDataLst>
            </p:nvPr>
          </p:nvCxnSpPr>
          <p:spPr>
            <a:xfrm>
              <a:off x="20764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TimerLineMarker100"/>
            <p:cNvCxnSpPr/>
            <p:nvPr>
              <p:custDataLst>
                <p:tags r:id="rId22"/>
              </p:custDataLst>
            </p:nvPr>
          </p:nvCxnSpPr>
          <p:spPr>
            <a:xfrm>
              <a:off x="23071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TimerLineMarker110"/>
            <p:cNvCxnSpPr/>
            <p:nvPr>
              <p:custDataLst>
                <p:tags r:id="rId23"/>
              </p:custDataLst>
            </p:nvPr>
          </p:nvCxnSpPr>
          <p:spPr>
            <a:xfrm>
              <a:off x="25378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TimerLineMarker120"/>
            <p:cNvCxnSpPr/>
            <p:nvPr>
              <p:custDataLst>
                <p:tags r:id="rId24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TimerLineMarker130"/>
            <p:cNvCxnSpPr/>
            <p:nvPr>
              <p:custDataLst>
                <p:tags r:id="rId25"/>
              </p:custDataLst>
            </p:nvPr>
          </p:nvCxnSpPr>
          <p:spPr>
            <a:xfrm>
              <a:off x="29993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TimerLineMarker140"/>
            <p:cNvCxnSpPr/>
            <p:nvPr>
              <p:custDataLst>
                <p:tags r:id="rId26"/>
              </p:custDataLst>
            </p:nvPr>
          </p:nvCxnSpPr>
          <p:spPr>
            <a:xfrm>
              <a:off x="32300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TimerLineMarker150"/>
            <p:cNvCxnSpPr/>
            <p:nvPr>
              <p:custDataLst>
                <p:tags r:id="rId27"/>
              </p:custDataLst>
            </p:nvPr>
          </p:nvCxnSpPr>
          <p:spPr>
            <a:xfrm>
              <a:off x="34607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TimerLineMarker160"/>
            <p:cNvCxnSpPr/>
            <p:nvPr>
              <p:custDataLst>
                <p:tags r:id="rId28"/>
              </p:custDataLst>
            </p:nvPr>
          </p:nvCxnSpPr>
          <p:spPr>
            <a:xfrm>
              <a:off x="36914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TimerLineMarker170"/>
            <p:cNvCxnSpPr/>
            <p:nvPr>
              <p:custDataLst>
                <p:tags r:id="rId29"/>
              </p:custDataLst>
            </p:nvPr>
          </p:nvCxnSpPr>
          <p:spPr>
            <a:xfrm>
              <a:off x="39221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TimerLineMarker180"/>
            <p:cNvCxnSpPr/>
            <p:nvPr>
              <p:custDataLst>
                <p:tags r:id="rId30"/>
              </p:custDataLst>
            </p:nvPr>
          </p:nvCxnSpPr>
          <p:spPr>
            <a:xfrm>
              <a:off x="41529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TimerLineMarker190"/>
            <p:cNvCxnSpPr/>
            <p:nvPr>
              <p:custDataLst>
                <p:tags r:id="rId31"/>
              </p:custDataLst>
            </p:nvPr>
          </p:nvCxnSpPr>
          <p:spPr>
            <a:xfrm>
              <a:off x="43836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TimerLineMarker200"/>
            <p:cNvCxnSpPr/>
            <p:nvPr>
              <p:custDataLst>
                <p:tags r:id="rId32"/>
              </p:custDataLst>
            </p:nvPr>
          </p:nvCxnSpPr>
          <p:spPr>
            <a:xfrm>
              <a:off x="46143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TimerLineMarker210"/>
            <p:cNvCxnSpPr/>
            <p:nvPr>
              <p:custDataLst>
                <p:tags r:id="rId33"/>
              </p:custDataLst>
            </p:nvPr>
          </p:nvCxnSpPr>
          <p:spPr>
            <a:xfrm>
              <a:off x="48450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TimerLineMarker220"/>
            <p:cNvCxnSpPr/>
            <p:nvPr>
              <p:custDataLst>
                <p:tags r:id="rId34"/>
              </p:custDataLst>
            </p:nvPr>
          </p:nvCxnSpPr>
          <p:spPr>
            <a:xfrm>
              <a:off x="50757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TimerLineMarker230"/>
            <p:cNvCxnSpPr/>
            <p:nvPr>
              <p:custDataLst>
                <p:tags r:id="rId35"/>
              </p:custDataLst>
            </p:nvPr>
          </p:nvCxnSpPr>
          <p:spPr>
            <a:xfrm>
              <a:off x="53064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TimerLineMarker240"/>
            <p:cNvCxnSpPr/>
            <p:nvPr>
              <p:custDataLst>
                <p:tags r:id="rId36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TimerLineMarker250"/>
            <p:cNvCxnSpPr/>
            <p:nvPr>
              <p:custDataLst>
                <p:tags r:id="rId37"/>
              </p:custDataLst>
            </p:nvPr>
          </p:nvCxnSpPr>
          <p:spPr>
            <a:xfrm>
              <a:off x="57679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TimerLineMarker260"/>
            <p:cNvCxnSpPr/>
            <p:nvPr>
              <p:custDataLst>
                <p:tags r:id="rId38"/>
              </p:custDataLst>
            </p:nvPr>
          </p:nvCxnSpPr>
          <p:spPr>
            <a:xfrm>
              <a:off x="59986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TimerLineMarker270"/>
            <p:cNvCxnSpPr/>
            <p:nvPr>
              <p:custDataLst>
                <p:tags r:id="rId39"/>
              </p:custDataLst>
            </p:nvPr>
          </p:nvCxnSpPr>
          <p:spPr>
            <a:xfrm>
              <a:off x="62293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TimerLineMarker280"/>
            <p:cNvCxnSpPr/>
            <p:nvPr>
              <p:custDataLst>
                <p:tags r:id="rId40"/>
              </p:custDataLst>
            </p:nvPr>
          </p:nvCxnSpPr>
          <p:spPr>
            <a:xfrm>
              <a:off x="64600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TimerLineMarker290"/>
            <p:cNvCxnSpPr/>
            <p:nvPr>
              <p:custDataLst>
                <p:tags r:id="rId41"/>
              </p:custDataLst>
            </p:nvPr>
          </p:nvCxnSpPr>
          <p:spPr>
            <a:xfrm>
              <a:off x="66907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TimerLineMarker300"/>
            <p:cNvCxnSpPr/>
            <p:nvPr>
              <p:custDataLst>
                <p:tags r:id="rId42"/>
              </p:custDataLst>
            </p:nvPr>
          </p:nvCxnSpPr>
          <p:spPr>
            <a:xfrm>
              <a:off x="69215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TimerLineMarker310"/>
            <p:cNvCxnSpPr/>
            <p:nvPr>
              <p:custDataLst>
                <p:tags r:id="rId43"/>
              </p:custDataLst>
            </p:nvPr>
          </p:nvCxnSpPr>
          <p:spPr>
            <a:xfrm>
              <a:off x="71522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TimerLineMarker320"/>
            <p:cNvCxnSpPr/>
            <p:nvPr>
              <p:custDataLst>
                <p:tags r:id="rId44"/>
              </p:custDataLst>
            </p:nvPr>
          </p:nvCxnSpPr>
          <p:spPr>
            <a:xfrm>
              <a:off x="73829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TimerLineMarker330"/>
            <p:cNvCxnSpPr/>
            <p:nvPr>
              <p:custDataLst>
                <p:tags r:id="rId45"/>
              </p:custDataLst>
            </p:nvPr>
          </p:nvCxnSpPr>
          <p:spPr>
            <a:xfrm>
              <a:off x="76136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TimerLineMarker340"/>
            <p:cNvCxnSpPr/>
            <p:nvPr>
              <p:custDataLst>
                <p:tags r:id="rId46"/>
              </p:custDataLst>
            </p:nvPr>
          </p:nvCxnSpPr>
          <p:spPr>
            <a:xfrm>
              <a:off x="78443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TimerLineMarker350"/>
            <p:cNvCxnSpPr/>
            <p:nvPr>
              <p:custDataLst>
                <p:tags r:id="rId47"/>
              </p:custDataLst>
            </p:nvPr>
          </p:nvCxnSpPr>
          <p:spPr>
            <a:xfrm>
              <a:off x="80750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86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13843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6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41529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3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0" name="TimerTimeMarker300"/>
            <p:cNvSpPr/>
            <p:nvPr>
              <p:custDataLst>
                <p:tags r:id="rId11"/>
              </p:custDataLst>
            </p:nvPr>
          </p:nvSpPr>
          <p:spPr>
            <a:xfrm>
              <a:off x="69215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7" name="TimerTimeMarker360"/>
            <p:cNvSpPr/>
            <p:nvPr>
              <p:custDataLst>
                <p:tags r:id="rId12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6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TimerLineMarkerGroup">
            <a:extLst>
              <a:ext uri="{FF2B5EF4-FFF2-40B4-BE49-F238E27FC236}">
                <a16:creationId xmlns:a16="http://schemas.microsoft.com/office/drawing/2014/main" id="{9F5DAEC3-42EA-4A5D-8925-DF0F5BA6189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9816" y="889000"/>
            <a:ext cx="7844367" cy="5080000"/>
            <a:chOff x="211667" y="0"/>
            <a:chExt cx="7196666" cy="635000"/>
          </a:xfrm>
        </p:grpSpPr>
        <p:cxnSp>
          <p:nvCxnSpPr>
            <p:cNvPr id="50" name="TimerLineMarker10">
              <a:extLst>
                <a:ext uri="{FF2B5EF4-FFF2-40B4-BE49-F238E27FC236}">
                  <a16:creationId xmlns:a16="http://schemas.microsoft.com/office/drawing/2014/main" id="{CDD74748-F803-41DB-A11D-28DB1EAD3DE8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21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TimerLineMarker20">
              <a:extLst>
                <a:ext uri="{FF2B5EF4-FFF2-40B4-BE49-F238E27FC236}">
                  <a16:creationId xmlns:a16="http://schemas.microsoft.com/office/drawing/2014/main" id="{300EA491-B075-4426-AFCD-B4AF95290A8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42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TimerLineMarker30">
              <a:extLst>
                <a:ext uri="{FF2B5EF4-FFF2-40B4-BE49-F238E27FC236}">
                  <a16:creationId xmlns:a16="http://schemas.microsoft.com/office/drawing/2014/main" id="{7EC522B0-5B53-4E77-BDD6-67967B55CCF4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63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40">
              <a:extLst>
                <a:ext uri="{FF2B5EF4-FFF2-40B4-BE49-F238E27FC236}">
                  <a16:creationId xmlns:a16="http://schemas.microsoft.com/office/drawing/2014/main" id="{AC9E3090-311D-49CB-A1EC-F44D0E8BC8D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84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50">
              <a:extLst>
                <a:ext uri="{FF2B5EF4-FFF2-40B4-BE49-F238E27FC236}">
                  <a16:creationId xmlns:a16="http://schemas.microsoft.com/office/drawing/2014/main" id="{7F44E3BB-593B-4C83-81F3-6266F7D11A8D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5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60">
              <a:extLst>
                <a:ext uri="{FF2B5EF4-FFF2-40B4-BE49-F238E27FC236}">
                  <a16:creationId xmlns:a16="http://schemas.microsoft.com/office/drawing/2014/main" id="{B1496781-42C8-4EFC-9C96-9DBD921F734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27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70">
              <a:extLst>
                <a:ext uri="{FF2B5EF4-FFF2-40B4-BE49-F238E27FC236}">
                  <a16:creationId xmlns:a16="http://schemas.microsoft.com/office/drawing/2014/main" id="{AF2602BB-182B-4F8F-927F-4ACB94594D2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148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TimerLineMarker80">
              <a:extLst>
                <a:ext uri="{FF2B5EF4-FFF2-40B4-BE49-F238E27FC236}">
                  <a16:creationId xmlns:a16="http://schemas.microsoft.com/office/drawing/2014/main" id="{0F8B5470-3317-4CFB-9B12-3D02F29F9C33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169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TimerLineMarker90">
              <a:extLst>
                <a:ext uri="{FF2B5EF4-FFF2-40B4-BE49-F238E27FC236}">
                  <a16:creationId xmlns:a16="http://schemas.microsoft.com/office/drawing/2014/main" id="{CF0531E6-50BD-41BD-A766-9685F350A2AC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190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00">
              <a:extLst>
                <a:ext uri="{FF2B5EF4-FFF2-40B4-BE49-F238E27FC236}">
                  <a16:creationId xmlns:a16="http://schemas.microsoft.com/office/drawing/2014/main" id="{4AA9AB36-8D1F-408D-82FD-6ED420D8438A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211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10">
              <a:extLst>
                <a:ext uri="{FF2B5EF4-FFF2-40B4-BE49-F238E27FC236}">
                  <a16:creationId xmlns:a16="http://schemas.microsoft.com/office/drawing/2014/main" id="{C2BADAC7-68D3-4023-BA88-79F3EC181CEF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232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20">
              <a:extLst>
                <a:ext uri="{FF2B5EF4-FFF2-40B4-BE49-F238E27FC236}">
                  <a16:creationId xmlns:a16="http://schemas.microsoft.com/office/drawing/2014/main" id="{03CC66A2-D597-4C3D-B082-1CB8ACD8C28C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254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30">
              <a:extLst>
                <a:ext uri="{FF2B5EF4-FFF2-40B4-BE49-F238E27FC236}">
                  <a16:creationId xmlns:a16="http://schemas.microsoft.com/office/drawing/2014/main" id="{77AB6588-D4C9-4392-A93B-1478076B689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275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TimerLineMarker140">
              <a:extLst>
                <a:ext uri="{FF2B5EF4-FFF2-40B4-BE49-F238E27FC236}">
                  <a16:creationId xmlns:a16="http://schemas.microsoft.com/office/drawing/2014/main" id="{31DFBE16-69EC-43D5-B976-889EF432F120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296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150">
              <a:extLst>
                <a:ext uri="{FF2B5EF4-FFF2-40B4-BE49-F238E27FC236}">
                  <a16:creationId xmlns:a16="http://schemas.microsoft.com/office/drawing/2014/main" id="{2C5D8306-A9B1-409F-BC69-3B87BA0FA763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317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60">
              <a:extLst>
                <a:ext uri="{FF2B5EF4-FFF2-40B4-BE49-F238E27FC236}">
                  <a16:creationId xmlns:a16="http://schemas.microsoft.com/office/drawing/2014/main" id="{C0C45CDC-C1B6-4B46-8CFF-03FC20567AE5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338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170">
              <a:extLst>
                <a:ext uri="{FF2B5EF4-FFF2-40B4-BE49-F238E27FC236}">
                  <a16:creationId xmlns:a16="http://schemas.microsoft.com/office/drawing/2014/main" id="{0545903C-4C86-4ED3-9C40-61F5E02059F5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359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180">
              <a:extLst>
                <a:ext uri="{FF2B5EF4-FFF2-40B4-BE49-F238E27FC236}">
                  <a16:creationId xmlns:a16="http://schemas.microsoft.com/office/drawing/2014/main" id="{9E5DF439-2E27-4BB0-8C34-EE6C5874A1CC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381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190">
              <a:extLst>
                <a:ext uri="{FF2B5EF4-FFF2-40B4-BE49-F238E27FC236}">
                  <a16:creationId xmlns:a16="http://schemas.microsoft.com/office/drawing/2014/main" id="{69F4E339-6690-4EB2-802F-3E2981F3B832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402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TimerLineMarker200">
              <a:extLst>
                <a:ext uri="{FF2B5EF4-FFF2-40B4-BE49-F238E27FC236}">
                  <a16:creationId xmlns:a16="http://schemas.microsoft.com/office/drawing/2014/main" id="{05E4E5A5-1904-4DA6-9DDC-8C88B5B85C0D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423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210">
              <a:extLst>
                <a:ext uri="{FF2B5EF4-FFF2-40B4-BE49-F238E27FC236}">
                  <a16:creationId xmlns:a16="http://schemas.microsoft.com/office/drawing/2014/main" id="{3E6704C2-18DD-435D-8F3E-1E3C82DBBC26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444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20">
              <a:extLst>
                <a:ext uri="{FF2B5EF4-FFF2-40B4-BE49-F238E27FC236}">
                  <a16:creationId xmlns:a16="http://schemas.microsoft.com/office/drawing/2014/main" id="{3196E09E-F119-40A8-AC6C-E0A2115294E2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465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30">
              <a:extLst>
                <a:ext uri="{FF2B5EF4-FFF2-40B4-BE49-F238E27FC236}">
                  <a16:creationId xmlns:a16="http://schemas.microsoft.com/office/drawing/2014/main" id="{D0A29FF5-9E8E-41F2-846F-46079F62F91A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486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40">
              <a:extLst>
                <a:ext uri="{FF2B5EF4-FFF2-40B4-BE49-F238E27FC236}">
                  <a16:creationId xmlns:a16="http://schemas.microsoft.com/office/drawing/2014/main" id="{C155C012-E9ED-4528-9D85-6E184C8E921E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508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50">
              <a:extLst>
                <a:ext uri="{FF2B5EF4-FFF2-40B4-BE49-F238E27FC236}">
                  <a16:creationId xmlns:a16="http://schemas.microsoft.com/office/drawing/2014/main" id="{375AA062-440B-4701-8F2F-865E058A1BAA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>
              <a:off x="5291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TimerLineMarker260">
              <a:extLst>
                <a:ext uri="{FF2B5EF4-FFF2-40B4-BE49-F238E27FC236}">
                  <a16:creationId xmlns:a16="http://schemas.microsoft.com/office/drawing/2014/main" id="{67F026DC-BEEC-4D90-9BC2-A7E4DCB9481E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550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TimerLineMarker270">
              <a:extLst>
                <a:ext uri="{FF2B5EF4-FFF2-40B4-BE49-F238E27FC236}">
                  <a16:creationId xmlns:a16="http://schemas.microsoft.com/office/drawing/2014/main" id="{DF38E1A2-0474-4753-BC43-1A730EC15AED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571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TimerLineMarker280">
              <a:extLst>
                <a:ext uri="{FF2B5EF4-FFF2-40B4-BE49-F238E27FC236}">
                  <a16:creationId xmlns:a16="http://schemas.microsoft.com/office/drawing/2014/main" id="{94F731E7-7F61-425B-934E-307E2129A216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>
              <a:off x="5926667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TimerLineMarker290">
              <a:extLst>
                <a:ext uri="{FF2B5EF4-FFF2-40B4-BE49-F238E27FC236}">
                  <a16:creationId xmlns:a16="http://schemas.microsoft.com/office/drawing/2014/main" id="{128D6689-467D-40A6-9F87-B26608713741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>
              <a:off x="613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TimerLineMarker300">
              <a:extLst>
                <a:ext uri="{FF2B5EF4-FFF2-40B4-BE49-F238E27FC236}">
                  <a16:creationId xmlns:a16="http://schemas.microsoft.com/office/drawing/2014/main" id="{A68F03B4-68E9-497C-B52C-D5F01A889E7A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>
              <a:off x="6350000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TimerLineMarker310">
              <a:extLst>
                <a:ext uri="{FF2B5EF4-FFF2-40B4-BE49-F238E27FC236}">
                  <a16:creationId xmlns:a16="http://schemas.microsoft.com/office/drawing/2014/main" id="{BD1DCCD0-2E7C-4825-8204-3E5943BCACC8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>
              <a:off x="6561666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TimerLineMarker320">
              <a:extLst>
                <a:ext uri="{FF2B5EF4-FFF2-40B4-BE49-F238E27FC236}">
                  <a16:creationId xmlns:a16="http://schemas.microsoft.com/office/drawing/2014/main" id="{B103603D-D775-47A7-8547-63F6F0CB4FB8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>
              <a:off x="6773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TimerLineMarker330">
              <a:extLst>
                <a:ext uri="{FF2B5EF4-FFF2-40B4-BE49-F238E27FC236}">
                  <a16:creationId xmlns:a16="http://schemas.microsoft.com/office/drawing/2014/main" id="{3499BD1C-8676-4D6F-8989-15F77EF43AFB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6985000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TimerLineMarker340">
              <a:extLst>
                <a:ext uri="{FF2B5EF4-FFF2-40B4-BE49-F238E27FC236}">
                  <a16:creationId xmlns:a16="http://schemas.microsoft.com/office/drawing/2014/main" id="{D4AAF354-E241-490E-9D09-3D89C5AEFF97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7196666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TimerLineMarker350">
              <a:extLst>
                <a:ext uri="{FF2B5EF4-FFF2-40B4-BE49-F238E27FC236}">
                  <a16:creationId xmlns:a16="http://schemas.microsoft.com/office/drawing/2014/main" id="{D8A7A29B-BEDE-4771-9833-9C7748A26128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740833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TimerTimeMarkerGroup">
            <a:extLst>
              <a:ext uri="{FF2B5EF4-FFF2-40B4-BE49-F238E27FC236}">
                <a16:creationId xmlns:a16="http://schemas.microsoft.com/office/drawing/2014/main" id="{45E344CA-368B-480A-BC58-4FB2CE48E5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7632700" cy="381000"/>
          </a:xfrm>
        </p:grpSpPr>
        <p:sp>
          <p:nvSpPr>
            <p:cNvPr id="49" name="TimerTimeMarker360">
              <a:extLst>
                <a:ext uri="{FF2B5EF4-FFF2-40B4-BE49-F238E27FC236}">
                  <a16:creationId xmlns:a16="http://schemas.microsoft.com/office/drawing/2014/main" id="{5F25C88B-C66F-438E-AB0C-3993584E5C9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TimerTimeMarker300">
              <a:extLst>
                <a:ext uri="{FF2B5EF4-FFF2-40B4-BE49-F238E27FC236}">
                  <a16:creationId xmlns:a16="http://schemas.microsoft.com/office/drawing/2014/main" id="{F9ED6834-9A13-4F10-A06D-D84D5527583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2" name="TimerTimeMarker240">
              <a:extLst>
                <a:ext uri="{FF2B5EF4-FFF2-40B4-BE49-F238E27FC236}">
                  <a16:creationId xmlns:a16="http://schemas.microsoft.com/office/drawing/2014/main" id="{0EF5FFCB-47FC-4D64-BAEF-A6E87E97B19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9" name="TimerTimeMarker180">
              <a:extLst>
                <a:ext uri="{FF2B5EF4-FFF2-40B4-BE49-F238E27FC236}">
                  <a16:creationId xmlns:a16="http://schemas.microsoft.com/office/drawing/2014/main" id="{433E7A1B-D0D2-4A64-B91D-222C0E6C33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81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6" name="TimerTimeMarker120">
              <a:extLst>
                <a:ext uri="{FF2B5EF4-FFF2-40B4-BE49-F238E27FC236}">
                  <a16:creationId xmlns:a16="http://schemas.microsoft.com/office/drawing/2014/main" id="{D09A81A9-EF37-4507-856C-451E31CC121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08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3" name="TimerTimeMarker60">
              <a:extLst>
                <a:ext uri="{FF2B5EF4-FFF2-40B4-BE49-F238E27FC236}">
                  <a16:creationId xmlns:a16="http://schemas.microsoft.com/office/drawing/2014/main" id="{B7BB1F2B-2232-4E37-B9D1-1DD83B58840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35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4" name="TimerTimeMarker0">
              <a:extLst>
                <a:ext uri="{FF2B5EF4-FFF2-40B4-BE49-F238E27FC236}">
                  <a16:creationId xmlns:a16="http://schemas.microsoft.com/office/drawing/2014/main" id="{B557B2A3-0BD1-49F2-9E0E-0E4F935B56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4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5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6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TimerLineMarkerGroup">
            <a:extLst>
              <a:ext uri="{FF2B5EF4-FFF2-40B4-BE49-F238E27FC236}">
                <a16:creationId xmlns:a16="http://schemas.microsoft.com/office/drawing/2014/main" id="{331623F3-DD9F-40EB-BFBE-17C6DBA9D4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7700" y="889000"/>
            <a:ext cx="2768600" cy="5080000"/>
            <a:chOff x="2768600" y="0"/>
            <a:chExt cx="2768600" cy="5080000"/>
          </a:xfrm>
        </p:grpSpPr>
        <p:cxnSp>
          <p:nvCxnSpPr>
            <p:cNvPr id="4" name="TimerLineMarker10">
              <a:extLst>
                <a:ext uri="{FF2B5EF4-FFF2-40B4-BE49-F238E27FC236}">
                  <a16:creationId xmlns:a16="http://schemas.microsoft.com/office/drawing/2014/main" id="{B315987E-B63F-44B2-9EEC-5E1A6A5D67AE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20">
              <a:extLst>
                <a:ext uri="{FF2B5EF4-FFF2-40B4-BE49-F238E27FC236}">
                  <a16:creationId xmlns:a16="http://schemas.microsoft.com/office/drawing/2014/main" id="{4F1126EF-B906-476F-BB57-C98A4018A88E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TimerTimeMarkerGroup">
            <a:extLst>
              <a:ext uri="{FF2B5EF4-FFF2-40B4-BE49-F238E27FC236}">
                <a16:creationId xmlns:a16="http://schemas.microsoft.com/office/drawing/2014/main" id="{0710CA62-9EAF-4F0D-B531-C9666B4EC97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2" name="TimerTimeMarker30">
              <a:extLst>
                <a:ext uri="{FF2B5EF4-FFF2-40B4-BE49-F238E27FC236}">
                  <a16:creationId xmlns:a16="http://schemas.microsoft.com/office/drawing/2014/main" id="{4B856515-49EF-45E0-B1EE-A355F867AAA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3" name="TimerTimeMarker20">
              <a:extLst>
                <a:ext uri="{FF2B5EF4-FFF2-40B4-BE49-F238E27FC236}">
                  <a16:creationId xmlns:a16="http://schemas.microsoft.com/office/drawing/2014/main" id="{05F39B34-9D9B-4789-88FE-18CF5DA9622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5" name="TimerTimeMarker10">
              <a:extLst>
                <a:ext uri="{FF2B5EF4-FFF2-40B4-BE49-F238E27FC236}">
                  <a16:creationId xmlns:a16="http://schemas.microsoft.com/office/drawing/2014/main" id="{5016F05A-BED4-4671-AED0-2E7BB17ECAA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" name="TimerTimeMarker0">
              <a:extLst>
                <a:ext uri="{FF2B5EF4-FFF2-40B4-BE49-F238E27FC236}">
                  <a16:creationId xmlns:a16="http://schemas.microsoft.com/office/drawing/2014/main" id="{72BE8A2F-F9E8-425B-99D7-B64C1BEC67A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4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5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TimerLineMarkerGroup">
            <a:extLst>
              <a:ext uri="{FF2B5EF4-FFF2-40B4-BE49-F238E27FC236}">
                <a16:creationId xmlns:a16="http://schemas.microsoft.com/office/drawing/2014/main" id="{75E70D00-137F-4C60-A18B-CCE653C3CDB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13766" y="889000"/>
            <a:ext cx="7786688" cy="5080000"/>
            <a:chOff x="194667" y="0"/>
            <a:chExt cx="7786688" cy="5080000"/>
          </a:xfrm>
        </p:grpSpPr>
        <p:cxnSp>
          <p:nvCxnSpPr>
            <p:cNvPr id="13" name="TimerLineMarker6">
              <a:extLst>
                <a:ext uri="{FF2B5EF4-FFF2-40B4-BE49-F238E27FC236}">
                  <a16:creationId xmlns:a16="http://schemas.microsoft.com/office/drawing/2014/main" id="{4A0DCDC7-39B0-467F-B40F-4525C72F8B9D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1946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TimerLineMarker16">
              <a:extLst>
                <a:ext uri="{FF2B5EF4-FFF2-40B4-BE49-F238E27FC236}">
                  <a16:creationId xmlns:a16="http://schemas.microsoft.com/office/drawing/2014/main" id="{646DC2C8-CB5E-4BCA-8473-4D23826D78F1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51911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TimerLineMarker26">
              <a:extLst>
                <a:ext uri="{FF2B5EF4-FFF2-40B4-BE49-F238E27FC236}">
                  <a16:creationId xmlns:a16="http://schemas.microsoft.com/office/drawing/2014/main" id="{FB66D061-8D2B-4313-8F3F-83CDE7F139AA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84355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36">
              <a:extLst>
                <a:ext uri="{FF2B5EF4-FFF2-40B4-BE49-F238E27FC236}">
                  <a16:creationId xmlns:a16="http://schemas.microsoft.com/office/drawing/2014/main" id="{D632F430-E22C-4DF3-9AE7-967318340353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16800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46">
              <a:extLst>
                <a:ext uri="{FF2B5EF4-FFF2-40B4-BE49-F238E27FC236}">
                  <a16:creationId xmlns:a16="http://schemas.microsoft.com/office/drawing/2014/main" id="{8C5698BC-457F-4346-883B-532CB9CC6AC3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49244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56">
              <a:extLst>
                <a:ext uri="{FF2B5EF4-FFF2-40B4-BE49-F238E27FC236}">
                  <a16:creationId xmlns:a16="http://schemas.microsoft.com/office/drawing/2014/main" id="{BF7FB7D0-B044-4F64-AE4D-5CE72A8BFDB2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81689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66">
              <a:extLst>
                <a:ext uri="{FF2B5EF4-FFF2-40B4-BE49-F238E27FC236}">
                  <a16:creationId xmlns:a16="http://schemas.microsoft.com/office/drawing/2014/main" id="{963D92DA-2D5F-4082-A3F0-91C4C5865F70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214133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76">
              <a:extLst>
                <a:ext uri="{FF2B5EF4-FFF2-40B4-BE49-F238E27FC236}">
                  <a16:creationId xmlns:a16="http://schemas.microsoft.com/office/drawing/2014/main" id="{E4DAA5FA-BBC6-43B3-81CD-9A30C1CFD660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246578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86">
              <a:extLst>
                <a:ext uri="{FF2B5EF4-FFF2-40B4-BE49-F238E27FC236}">
                  <a16:creationId xmlns:a16="http://schemas.microsoft.com/office/drawing/2014/main" id="{A8B5E8AC-0543-46FB-ADD8-39CCE1EABAD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279023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96">
              <a:extLst>
                <a:ext uri="{FF2B5EF4-FFF2-40B4-BE49-F238E27FC236}">
                  <a16:creationId xmlns:a16="http://schemas.microsoft.com/office/drawing/2014/main" id="{0FE270F6-8659-4E33-AC58-D12C8136B93C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311467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106">
              <a:extLst>
                <a:ext uri="{FF2B5EF4-FFF2-40B4-BE49-F238E27FC236}">
                  <a16:creationId xmlns:a16="http://schemas.microsoft.com/office/drawing/2014/main" id="{C5E9010A-DCC9-43C8-8EF6-73CF416E95D2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343912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116">
              <a:extLst>
                <a:ext uri="{FF2B5EF4-FFF2-40B4-BE49-F238E27FC236}">
                  <a16:creationId xmlns:a16="http://schemas.microsoft.com/office/drawing/2014/main" id="{E928CF3F-6963-4216-927F-AA437C2E1D8A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376356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126">
              <a:extLst>
                <a:ext uri="{FF2B5EF4-FFF2-40B4-BE49-F238E27FC236}">
                  <a16:creationId xmlns:a16="http://schemas.microsoft.com/office/drawing/2014/main" id="{2092B066-BB64-49D8-BD02-A14813A561ED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408801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136">
              <a:extLst>
                <a:ext uri="{FF2B5EF4-FFF2-40B4-BE49-F238E27FC236}">
                  <a16:creationId xmlns:a16="http://schemas.microsoft.com/office/drawing/2014/main" id="{A0B6FB0D-22B2-402E-8BDD-67B2545B15C6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4412456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TimerLineMarker146">
              <a:extLst>
                <a:ext uri="{FF2B5EF4-FFF2-40B4-BE49-F238E27FC236}">
                  <a16:creationId xmlns:a16="http://schemas.microsoft.com/office/drawing/2014/main" id="{C131E7F8-D5AD-4548-8ACD-B0B1255BEB01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473690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TimerLineMarker156">
              <a:extLst>
                <a:ext uri="{FF2B5EF4-FFF2-40B4-BE49-F238E27FC236}">
                  <a16:creationId xmlns:a16="http://schemas.microsoft.com/office/drawing/2014/main" id="{4E4DADD2-D20A-49A7-8EC9-29E7869C33DE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506134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TimerLineMarker166">
              <a:extLst>
                <a:ext uri="{FF2B5EF4-FFF2-40B4-BE49-F238E27FC236}">
                  <a16:creationId xmlns:a16="http://schemas.microsoft.com/office/drawing/2014/main" id="{064AEB1F-92B7-4BC3-B7A1-CF51CC16FCD9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538579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TimerLineMarker176">
              <a:extLst>
                <a:ext uri="{FF2B5EF4-FFF2-40B4-BE49-F238E27FC236}">
                  <a16:creationId xmlns:a16="http://schemas.microsoft.com/office/drawing/2014/main" id="{EF82F306-5BB6-4613-997B-31817516F3D2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571023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TimerLineMarker186">
              <a:extLst>
                <a:ext uri="{FF2B5EF4-FFF2-40B4-BE49-F238E27FC236}">
                  <a16:creationId xmlns:a16="http://schemas.microsoft.com/office/drawing/2014/main" id="{EA6F0F68-446F-403A-84CC-BD9BD30BE3E7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60346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TimerLineMarker196">
              <a:extLst>
                <a:ext uri="{FF2B5EF4-FFF2-40B4-BE49-F238E27FC236}">
                  <a16:creationId xmlns:a16="http://schemas.microsoft.com/office/drawing/2014/main" id="{0C77B80F-F6AE-4768-900D-458E150CF747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6359128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TimerLineMarker206">
              <a:extLst>
                <a:ext uri="{FF2B5EF4-FFF2-40B4-BE49-F238E27FC236}">
                  <a16:creationId xmlns:a16="http://schemas.microsoft.com/office/drawing/2014/main" id="{39C8FEC2-E27A-4BA3-AAC6-B13A6E597848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668357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TimerLineMarker216">
              <a:extLst>
                <a:ext uri="{FF2B5EF4-FFF2-40B4-BE49-F238E27FC236}">
                  <a16:creationId xmlns:a16="http://schemas.microsoft.com/office/drawing/2014/main" id="{BEF80C3E-573D-470C-9F10-1BE14BE89E89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700801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TimerLineMarker226">
              <a:extLst>
                <a:ext uri="{FF2B5EF4-FFF2-40B4-BE49-F238E27FC236}">
                  <a16:creationId xmlns:a16="http://schemas.microsoft.com/office/drawing/2014/main" id="{EDDEF6D9-1758-4C08-81A4-C75D1F41D0F4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73324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TimerLineMarker236">
              <a:extLst>
                <a:ext uri="{FF2B5EF4-FFF2-40B4-BE49-F238E27FC236}">
                  <a16:creationId xmlns:a16="http://schemas.microsoft.com/office/drawing/2014/main" id="{6890AA8C-D3CA-4F46-A60A-2A28A0DAF63A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765690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TimerLineMarker246">
              <a:extLst>
                <a:ext uri="{FF2B5EF4-FFF2-40B4-BE49-F238E27FC236}">
                  <a16:creationId xmlns:a16="http://schemas.microsoft.com/office/drawing/2014/main" id="{4E7CF1EA-BF17-4804-AEBE-F7AC5288A8FC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798135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TimerTimeMarkerGroup">
            <a:extLst>
              <a:ext uri="{FF2B5EF4-FFF2-40B4-BE49-F238E27FC236}">
                <a16:creationId xmlns:a16="http://schemas.microsoft.com/office/drawing/2014/main" id="{786718B4-E49B-4E21-8AC9-6051DEA9D5E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12" name="TimerTimeMarker256">
              <a:extLst>
                <a:ext uri="{FF2B5EF4-FFF2-40B4-BE49-F238E27FC236}">
                  <a16:creationId xmlns:a16="http://schemas.microsoft.com/office/drawing/2014/main" id="{4493F831-7918-4D40-B882-35489D57951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4.16</a:t>
              </a:r>
            </a:p>
          </p:txBody>
        </p:sp>
        <p:sp>
          <p:nvSpPr>
            <p:cNvPr id="14" name="TimerTimeMarker240">
              <a:extLst>
                <a:ext uri="{FF2B5EF4-FFF2-40B4-BE49-F238E27FC236}">
                  <a16:creationId xmlns:a16="http://schemas.microsoft.com/office/drawing/2014/main" id="{9746BE0A-34D8-4BA0-95E2-2D4C500E24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911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2" name="TimerTimeMarker180">
              <a:extLst>
                <a:ext uri="{FF2B5EF4-FFF2-40B4-BE49-F238E27FC236}">
                  <a16:creationId xmlns:a16="http://schemas.microsoft.com/office/drawing/2014/main" id="{543F8FAC-44DB-4B56-A259-14286012AD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46578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" name="TimerTimeMarker120">
              <a:extLst>
                <a:ext uri="{FF2B5EF4-FFF2-40B4-BE49-F238E27FC236}">
                  <a16:creationId xmlns:a16="http://schemas.microsoft.com/office/drawing/2014/main" id="{90CC5ED6-F94E-4BF6-8D76-69AD9BEF78A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41245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" name="TimerTimeMarker60">
              <a:extLst>
                <a:ext uri="{FF2B5EF4-FFF2-40B4-BE49-F238E27FC236}">
                  <a16:creationId xmlns:a16="http://schemas.microsoft.com/office/drawing/2014/main" id="{6FBBE6F3-9C7E-4784-8278-6ADCE265DC1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359128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imerTimeMarker0">
              <a:extLst>
                <a:ext uri="{FF2B5EF4-FFF2-40B4-BE49-F238E27FC236}">
                  <a16:creationId xmlns:a16="http://schemas.microsoft.com/office/drawing/2014/main" id="{7446C8A3-73BE-4381-ACFB-D25C13DC1DA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" name="TimerSliderHead"/>
          <p:cNvSpPr/>
          <p:nvPr>
            <p:custDataLst>
              <p:tags r:id="rId4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merSliderBody"/>
          <p:cNvSpPr/>
          <p:nvPr>
            <p:custDataLst>
              <p:tags r:id="rId5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5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5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merBody">
            <a:extLst>
              <a:ext uri="{FF2B5EF4-FFF2-40B4-BE49-F238E27FC236}">
                <a16:creationId xmlns:a16="http://schemas.microsoft.com/office/drawing/2014/main" id="{AA003BCB-1571-4DFC-B30C-776F941901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ProgressBar">
            <a:extLst>
              <a:ext uri="{FF2B5EF4-FFF2-40B4-BE49-F238E27FC236}">
                <a16:creationId xmlns:a16="http://schemas.microsoft.com/office/drawing/2014/main" id="{2D056369-4DFF-4E35-A06F-0099499EA35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100" y="889000"/>
            <a:ext cx="16611600" cy="5080000"/>
            <a:chOff x="0" y="0"/>
            <a:chExt cx="16611600" cy="508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D22B84-366B-40E7-BBCE-27124903F36C}"/>
                </a:ext>
              </a:extLst>
            </p:cNvPr>
            <p:cNvSpPr/>
            <p:nvPr/>
          </p:nvSpPr>
          <p:spPr>
            <a:xfrm>
              <a:off x="0" y="0"/>
              <a:ext cx="83058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8BEB7-DA62-4041-BA56-FBE2879837E9}"/>
                </a:ext>
              </a:extLst>
            </p:cNvPr>
            <p:cNvSpPr/>
            <p:nvPr/>
          </p:nvSpPr>
          <p:spPr>
            <a:xfrm>
              <a:off x="8305800" y="0"/>
              <a:ext cx="83058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" name="TimerLineMarkerGroup">
            <a:extLst>
              <a:ext uri="{FF2B5EF4-FFF2-40B4-BE49-F238E27FC236}">
                <a16:creationId xmlns:a16="http://schemas.microsoft.com/office/drawing/2014/main" id="{97E95ECE-26B3-456B-938F-0E4A7A9ACC5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3766" y="889000"/>
            <a:ext cx="7786688" cy="5080000"/>
            <a:chOff x="194667" y="0"/>
            <a:chExt cx="7786688" cy="5080000"/>
          </a:xfrm>
        </p:grpSpPr>
        <p:cxnSp>
          <p:nvCxnSpPr>
            <p:cNvPr id="9" name="TimerLineMarker6">
              <a:extLst>
                <a:ext uri="{FF2B5EF4-FFF2-40B4-BE49-F238E27FC236}">
                  <a16:creationId xmlns:a16="http://schemas.microsoft.com/office/drawing/2014/main" id="{44C9E61D-20CF-4050-9564-8153E912F3FB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1946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TimerLineMarker16">
              <a:extLst>
                <a:ext uri="{FF2B5EF4-FFF2-40B4-BE49-F238E27FC236}">
                  <a16:creationId xmlns:a16="http://schemas.microsoft.com/office/drawing/2014/main" id="{AA186DD8-6C73-4876-9710-8A2CDC00E2B5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51911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TimerLineMarker26">
              <a:extLst>
                <a:ext uri="{FF2B5EF4-FFF2-40B4-BE49-F238E27FC236}">
                  <a16:creationId xmlns:a16="http://schemas.microsoft.com/office/drawing/2014/main" id="{C76F5B4E-DD18-44B7-A81C-C968070EA375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84355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TimerLineMarker36">
              <a:extLst>
                <a:ext uri="{FF2B5EF4-FFF2-40B4-BE49-F238E27FC236}">
                  <a16:creationId xmlns:a16="http://schemas.microsoft.com/office/drawing/2014/main" id="{ED209062-3640-4A52-BC0D-E7D6F1E2A12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16800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TimerLineMarker46">
              <a:extLst>
                <a:ext uri="{FF2B5EF4-FFF2-40B4-BE49-F238E27FC236}">
                  <a16:creationId xmlns:a16="http://schemas.microsoft.com/office/drawing/2014/main" id="{147EBF85-E520-4373-B82B-5B8E373CE5DC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49244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TimerLineMarker56">
              <a:extLst>
                <a:ext uri="{FF2B5EF4-FFF2-40B4-BE49-F238E27FC236}">
                  <a16:creationId xmlns:a16="http://schemas.microsoft.com/office/drawing/2014/main" id="{5706B2E0-6C93-4DFA-9A3E-D4DFF6C3E52A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81689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TimerLineMarker66">
              <a:extLst>
                <a:ext uri="{FF2B5EF4-FFF2-40B4-BE49-F238E27FC236}">
                  <a16:creationId xmlns:a16="http://schemas.microsoft.com/office/drawing/2014/main" id="{F652E8FC-4DDA-44C0-B7B4-8903D4FE651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214133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76">
              <a:extLst>
                <a:ext uri="{FF2B5EF4-FFF2-40B4-BE49-F238E27FC236}">
                  <a16:creationId xmlns:a16="http://schemas.microsoft.com/office/drawing/2014/main" id="{E690E4CF-E328-47EC-A76C-F5A1DBC57C9F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246578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86">
              <a:extLst>
                <a:ext uri="{FF2B5EF4-FFF2-40B4-BE49-F238E27FC236}">
                  <a16:creationId xmlns:a16="http://schemas.microsoft.com/office/drawing/2014/main" id="{44A0A411-7B30-4D35-BEE5-54ECCCEA062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279023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96">
              <a:extLst>
                <a:ext uri="{FF2B5EF4-FFF2-40B4-BE49-F238E27FC236}">
                  <a16:creationId xmlns:a16="http://schemas.microsoft.com/office/drawing/2014/main" id="{DF44C0AE-4E10-4D25-AF2A-A349B6E4DE8B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311467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106">
              <a:extLst>
                <a:ext uri="{FF2B5EF4-FFF2-40B4-BE49-F238E27FC236}">
                  <a16:creationId xmlns:a16="http://schemas.microsoft.com/office/drawing/2014/main" id="{403DE0A7-FA3F-4CCF-B0B4-ECAB13418DC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343912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TimerLineMarker116">
              <a:extLst>
                <a:ext uri="{FF2B5EF4-FFF2-40B4-BE49-F238E27FC236}">
                  <a16:creationId xmlns:a16="http://schemas.microsoft.com/office/drawing/2014/main" id="{2C0B324E-DD79-43A3-BB99-5DD8F4B43574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376356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126">
              <a:extLst>
                <a:ext uri="{FF2B5EF4-FFF2-40B4-BE49-F238E27FC236}">
                  <a16:creationId xmlns:a16="http://schemas.microsoft.com/office/drawing/2014/main" id="{76F46ABF-DAE4-488C-B6BF-2126CEABF540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408801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136">
              <a:extLst>
                <a:ext uri="{FF2B5EF4-FFF2-40B4-BE49-F238E27FC236}">
                  <a16:creationId xmlns:a16="http://schemas.microsoft.com/office/drawing/2014/main" id="{B5E61ED6-54C8-412C-8371-FA014D46A14E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4412456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146">
              <a:extLst>
                <a:ext uri="{FF2B5EF4-FFF2-40B4-BE49-F238E27FC236}">
                  <a16:creationId xmlns:a16="http://schemas.microsoft.com/office/drawing/2014/main" id="{6DF080CE-F862-41BE-B8DA-2DF8ED5A16C9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473690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156">
              <a:extLst>
                <a:ext uri="{FF2B5EF4-FFF2-40B4-BE49-F238E27FC236}">
                  <a16:creationId xmlns:a16="http://schemas.microsoft.com/office/drawing/2014/main" id="{422F60B3-6098-45D8-A577-A010B720E33C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506134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166">
              <a:extLst>
                <a:ext uri="{FF2B5EF4-FFF2-40B4-BE49-F238E27FC236}">
                  <a16:creationId xmlns:a16="http://schemas.microsoft.com/office/drawing/2014/main" id="{0D6C7B0A-A383-4D77-921C-74AAA1B46BDE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538579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TimerLineMarker176">
              <a:extLst>
                <a:ext uri="{FF2B5EF4-FFF2-40B4-BE49-F238E27FC236}">
                  <a16:creationId xmlns:a16="http://schemas.microsoft.com/office/drawing/2014/main" id="{39A5A84D-9A2C-465B-BE77-1490C437492D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571023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186">
              <a:extLst>
                <a:ext uri="{FF2B5EF4-FFF2-40B4-BE49-F238E27FC236}">
                  <a16:creationId xmlns:a16="http://schemas.microsoft.com/office/drawing/2014/main" id="{2E767693-7F05-4FE8-B213-4E267B379E4D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60346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TimerLineMarker196">
              <a:extLst>
                <a:ext uri="{FF2B5EF4-FFF2-40B4-BE49-F238E27FC236}">
                  <a16:creationId xmlns:a16="http://schemas.microsoft.com/office/drawing/2014/main" id="{878A7AF6-D150-41E1-9619-F0C3ECE5F239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6359128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TimerLineMarker206">
              <a:extLst>
                <a:ext uri="{FF2B5EF4-FFF2-40B4-BE49-F238E27FC236}">
                  <a16:creationId xmlns:a16="http://schemas.microsoft.com/office/drawing/2014/main" id="{EA648EBD-61A5-49B9-8549-95B7F699B6FE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668357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TimerLineMarker216">
              <a:extLst>
                <a:ext uri="{FF2B5EF4-FFF2-40B4-BE49-F238E27FC236}">
                  <a16:creationId xmlns:a16="http://schemas.microsoft.com/office/drawing/2014/main" id="{449A345B-9851-42EE-99C3-A8547C05D9CB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700801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TimerLineMarker226">
              <a:extLst>
                <a:ext uri="{FF2B5EF4-FFF2-40B4-BE49-F238E27FC236}">
                  <a16:creationId xmlns:a16="http://schemas.microsoft.com/office/drawing/2014/main" id="{0C584E5A-0452-4344-B3FE-3B072FD1572A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73324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TimerLineMarker236">
              <a:extLst>
                <a:ext uri="{FF2B5EF4-FFF2-40B4-BE49-F238E27FC236}">
                  <a16:creationId xmlns:a16="http://schemas.microsoft.com/office/drawing/2014/main" id="{7EF3D321-449D-421E-907D-A08284D96DA2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765690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TimerLineMarker246">
              <a:extLst>
                <a:ext uri="{FF2B5EF4-FFF2-40B4-BE49-F238E27FC236}">
                  <a16:creationId xmlns:a16="http://schemas.microsoft.com/office/drawing/2014/main" id="{90CA2193-D27A-4B89-BFDA-4B1D22FB1EE1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798135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TimerTimeMarkerGroup">
            <a:extLst>
              <a:ext uri="{FF2B5EF4-FFF2-40B4-BE49-F238E27FC236}">
                <a16:creationId xmlns:a16="http://schemas.microsoft.com/office/drawing/2014/main" id="{DE87D33A-C256-4FE7-BC84-7A9F8C84DE3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8" name="TimerTimeMarker256">
              <a:extLst>
                <a:ext uri="{FF2B5EF4-FFF2-40B4-BE49-F238E27FC236}">
                  <a16:creationId xmlns:a16="http://schemas.microsoft.com/office/drawing/2014/main" id="{DB29D5F2-7037-41F3-9EAE-A3509EA9954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4.16</a:t>
              </a:r>
            </a:p>
          </p:txBody>
        </p:sp>
        <p:sp>
          <p:nvSpPr>
            <p:cNvPr id="10" name="TimerTimeMarker240">
              <a:extLst>
                <a:ext uri="{FF2B5EF4-FFF2-40B4-BE49-F238E27FC236}">
                  <a16:creationId xmlns:a16="http://schemas.microsoft.com/office/drawing/2014/main" id="{0CAB242C-E594-405C-BA5A-E115194B988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911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" name="TimerTimeMarker180">
              <a:extLst>
                <a:ext uri="{FF2B5EF4-FFF2-40B4-BE49-F238E27FC236}">
                  <a16:creationId xmlns:a16="http://schemas.microsoft.com/office/drawing/2014/main" id="{7AE02170-16AE-42D5-A555-0C9E839A91A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46578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TimerTimeMarker120">
              <a:extLst>
                <a:ext uri="{FF2B5EF4-FFF2-40B4-BE49-F238E27FC236}">
                  <a16:creationId xmlns:a16="http://schemas.microsoft.com/office/drawing/2014/main" id="{772B515E-31A5-4DC0-8958-936F15D377A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41245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imerTimeMarker60">
              <a:extLst>
                <a:ext uri="{FF2B5EF4-FFF2-40B4-BE49-F238E27FC236}">
                  <a16:creationId xmlns:a16="http://schemas.microsoft.com/office/drawing/2014/main" id="{C3F8FE31-261A-40C9-9321-1674C26C596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359128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" name="TimerTimeMarker0">
              <a:extLst>
                <a:ext uri="{FF2B5EF4-FFF2-40B4-BE49-F238E27FC236}">
                  <a16:creationId xmlns:a16="http://schemas.microsoft.com/office/drawing/2014/main" id="{4484CE40-FA98-400F-9DC8-251385AC9B2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5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60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9144000" cy="27432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  </a:t>
            </a:r>
            <a:r>
              <a:rPr lang="en-US" sz="5600" dirty="0">
                <a:solidFill>
                  <a:schemeClr val="bg1"/>
                </a:solidFill>
              </a:rPr>
              <a:t>Timer Lab (Progress Bar)</a:t>
            </a:r>
            <a:endParaRPr lang="en-SG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6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C82E2D-0A02-457F-B342-93063BDA5F78}"/>
              </a:ext>
            </a:extLst>
          </p:cNvPr>
          <p:cNvSpPr txBox="1">
            <a:spLocks/>
          </p:cNvSpPr>
          <p:nvPr/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Timer Lab (Progress Bar)</a:t>
            </a:r>
            <a:endParaRPr lang="en-SG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742078-03D2-4262-847A-01245F25665F}"/>
              </a:ext>
            </a:extLst>
          </p:cNvPr>
          <p:cNvSpPr txBox="1">
            <a:spLocks/>
          </p:cNvSpPr>
          <p:nvPr/>
        </p:nvSpPr>
        <p:spPr>
          <a:xfrm>
            <a:off x="457200" y="2537619"/>
            <a:ext cx="8229600" cy="3001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TimerLab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Revert all changes to </a:t>
            </a:r>
            <a:r>
              <a:rPr lang="en-US" dirty="0" err="1"/>
              <a:t>TimerLab</a:t>
            </a:r>
            <a:r>
              <a:rPr lang="en-US" dirty="0"/>
              <a:t> (</a:t>
            </a:r>
            <a:r>
              <a:rPr lang="en-US" dirty="0" err="1"/>
              <a:t>CountDown</a:t>
            </a:r>
            <a:r>
              <a:rPr lang="en-US" dirty="0"/>
              <a:t> Unchecked, Width 600, Height 50, Duration 1.00)</a:t>
            </a:r>
          </a:p>
          <a:p>
            <a:pPr marL="285750" indent="-285750"/>
            <a:r>
              <a:rPr lang="en-US" b="1"/>
              <a:t>Check </a:t>
            </a:r>
            <a:r>
              <a:rPr lang="en-US" b="1" dirty="0"/>
              <a:t>Progress Bar </a:t>
            </a:r>
            <a:r>
              <a:rPr lang="en-US" b="1" dirty="0" err="1"/>
              <a:t>CheckBox</a:t>
            </a:r>
            <a:endParaRPr lang="en-US" b="1" dirty="0"/>
          </a:p>
          <a:p>
            <a:pPr marL="285750" indent="-285750"/>
            <a:r>
              <a:rPr lang="en-US" dirty="0"/>
              <a:t>Follow the instructions provided in the slide notes.</a:t>
            </a:r>
          </a:p>
          <a:p>
            <a:pPr marL="285750" indent="-285750"/>
            <a:r>
              <a:rPr lang="en-US" dirty="0"/>
              <a:t>Do the instructions sequentially from slide 20 onwards</a:t>
            </a:r>
          </a:p>
          <a:p>
            <a:pPr marL="285750" indent="-285750"/>
            <a:r>
              <a:rPr lang="en-US" dirty="0"/>
              <a:t>Do all operations on the original slide and compare with the expected slide</a:t>
            </a:r>
          </a:p>
        </p:txBody>
      </p:sp>
    </p:spTree>
    <p:extLst>
      <p:ext uri="{BB962C8B-B14F-4D97-AF65-F5344CB8AC3E}">
        <p14:creationId xmlns:p14="http://schemas.microsoft.com/office/powerpoint/2010/main" val="35291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Timer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>
            <a:extLst>
              <a:ext uri="{FF2B5EF4-FFF2-40B4-BE49-F238E27FC236}">
                <a16:creationId xmlns:a16="http://schemas.microsoft.com/office/drawing/2014/main" id="{7FFB3728-FA04-49DB-8AE3-49A0ED0D4E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2000" y="3111500"/>
            <a:ext cx="7620000" cy="635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ProgressBar">
            <a:extLst>
              <a:ext uri="{FF2B5EF4-FFF2-40B4-BE49-F238E27FC236}">
                <a16:creationId xmlns:a16="http://schemas.microsoft.com/office/drawing/2014/main" id="{75C65806-B2D6-4810-987D-A260DAFE74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62000" y="3111500"/>
            <a:ext cx="15240000" cy="635000"/>
            <a:chOff x="0" y="0"/>
            <a:chExt cx="15240000" cy="635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A715A0-A227-4DCA-A508-F072546C2709}"/>
                </a:ext>
              </a:extLst>
            </p:cNvPr>
            <p:cNvSpPr/>
            <p:nvPr/>
          </p:nvSpPr>
          <p:spPr>
            <a:xfrm>
              <a:off x="0" y="0"/>
              <a:ext cx="7620000" cy="635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23D92-0113-4A3F-A8E0-0305BB99227F}"/>
                </a:ext>
              </a:extLst>
            </p:cNvPr>
            <p:cNvSpPr/>
            <p:nvPr/>
          </p:nvSpPr>
          <p:spPr>
            <a:xfrm>
              <a:off x="7620000" y="0"/>
              <a:ext cx="7620000" cy="635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TimerLineMarkerGroup">
            <a:extLst>
              <a:ext uri="{FF2B5EF4-FFF2-40B4-BE49-F238E27FC236}">
                <a16:creationId xmlns:a16="http://schemas.microsoft.com/office/drawing/2014/main" id="{138B3B6F-3F4E-49B2-8F26-7DDC80CC01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934308" y="3111500"/>
            <a:ext cx="5861538" cy="635000"/>
            <a:chOff x="1172308" y="0"/>
            <a:chExt cx="5861538" cy="635000"/>
          </a:xfrm>
        </p:grpSpPr>
        <p:cxnSp>
          <p:nvCxnSpPr>
            <p:cNvPr id="21" name="TimerLineMarker10">
              <a:extLst>
                <a:ext uri="{FF2B5EF4-FFF2-40B4-BE49-F238E27FC236}">
                  <a16:creationId xmlns:a16="http://schemas.microsoft.com/office/drawing/2014/main" id="{8583B124-2FC9-4689-AF25-950298B9E1B9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TimerLineMarker20">
              <a:extLst>
                <a:ext uri="{FF2B5EF4-FFF2-40B4-BE49-F238E27FC236}">
                  <a16:creationId xmlns:a16="http://schemas.microsoft.com/office/drawing/2014/main" id="{4FDFCF5C-F77F-4D5B-9E2C-A80657329CCA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30">
              <a:extLst>
                <a:ext uri="{FF2B5EF4-FFF2-40B4-BE49-F238E27FC236}">
                  <a16:creationId xmlns:a16="http://schemas.microsoft.com/office/drawing/2014/main" id="{D7BEE44A-7053-4693-8D2E-A7EA699C945B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40">
              <a:extLst>
                <a:ext uri="{FF2B5EF4-FFF2-40B4-BE49-F238E27FC236}">
                  <a16:creationId xmlns:a16="http://schemas.microsoft.com/office/drawing/2014/main" id="{9FEC9FB6-FFBC-4604-9FA9-A819F9675BF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50">
              <a:extLst>
                <a:ext uri="{FF2B5EF4-FFF2-40B4-BE49-F238E27FC236}">
                  <a16:creationId xmlns:a16="http://schemas.microsoft.com/office/drawing/2014/main" id="{4AFB561D-238D-40AB-8E78-2E99BB607B25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60">
              <a:extLst>
                <a:ext uri="{FF2B5EF4-FFF2-40B4-BE49-F238E27FC236}">
                  <a16:creationId xmlns:a16="http://schemas.microsoft.com/office/drawing/2014/main" id="{A14DD456-4534-4CAA-AF2F-E4C93429AA5E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TimerTimeMarkerGroup">
            <a:extLst>
              <a:ext uri="{FF2B5EF4-FFF2-40B4-BE49-F238E27FC236}">
                <a16:creationId xmlns:a16="http://schemas.microsoft.com/office/drawing/2014/main" id="{B070DF30-149B-4B00-A77F-3A1A20361DA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62000" y="3746500"/>
            <a:ext cx="7620000" cy="381000"/>
            <a:chOff x="0" y="0"/>
            <a:chExt cx="7632700" cy="381000"/>
          </a:xfrm>
        </p:grpSpPr>
        <p:sp>
          <p:nvSpPr>
            <p:cNvPr id="20" name="TimerTimeMarker0">
              <a:extLst>
                <a:ext uri="{FF2B5EF4-FFF2-40B4-BE49-F238E27FC236}">
                  <a16:creationId xmlns:a16="http://schemas.microsoft.com/office/drawing/2014/main" id="{F618E512-3863-4FBB-AA22-6E99B2827B9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6" name="TimerTimeMarker60">
              <a:extLst>
                <a:ext uri="{FF2B5EF4-FFF2-40B4-BE49-F238E27FC236}">
                  <a16:creationId xmlns:a16="http://schemas.microsoft.com/office/drawing/2014/main" id="{1B414CE4-30FE-449E-B2CC-27C6BA46DB1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28" name="TimerTimeMarker65">
              <a:extLst>
                <a:ext uri="{FF2B5EF4-FFF2-40B4-BE49-F238E27FC236}">
                  <a16:creationId xmlns:a16="http://schemas.microsoft.com/office/drawing/2014/main" id="{97750D1A-FD7E-4C52-850A-51EA2533DB9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08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>
            <a:extLst>
              <a:ext uri="{FF2B5EF4-FFF2-40B4-BE49-F238E27FC236}">
                <a16:creationId xmlns:a16="http://schemas.microsoft.com/office/drawing/2014/main" id="{7FFB3728-FA04-49DB-8AE3-49A0ED0D4E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4500" y="3111500"/>
            <a:ext cx="3175000" cy="635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ProgressBar">
            <a:extLst>
              <a:ext uri="{FF2B5EF4-FFF2-40B4-BE49-F238E27FC236}">
                <a16:creationId xmlns:a16="http://schemas.microsoft.com/office/drawing/2014/main" id="{75C65806-B2D6-4810-987D-A260DAFE74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4500" y="3111500"/>
            <a:ext cx="6350000" cy="635000"/>
            <a:chOff x="0" y="0"/>
            <a:chExt cx="15240000" cy="635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A715A0-A227-4DCA-A508-F072546C2709}"/>
                </a:ext>
              </a:extLst>
            </p:cNvPr>
            <p:cNvSpPr/>
            <p:nvPr/>
          </p:nvSpPr>
          <p:spPr>
            <a:xfrm>
              <a:off x="0" y="0"/>
              <a:ext cx="7620000" cy="635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23D92-0113-4A3F-A8E0-0305BB99227F}"/>
                </a:ext>
              </a:extLst>
            </p:cNvPr>
            <p:cNvSpPr/>
            <p:nvPr/>
          </p:nvSpPr>
          <p:spPr>
            <a:xfrm>
              <a:off x="7620000" y="0"/>
              <a:ext cx="7620000" cy="635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TimerLineMarkerGroup">
            <a:extLst>
              <a:ext uri="{FF2B5EF4-FFF2-40B4-BE49-F238E27FC236}">
                <a16:creationId xmlns:a16="http://schemas.microsoft.com/office/drawing/2014/main" id="{138B3B6F-3F4E-49B2-8F26-7DDC80CC01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72962" y="3111500"/>
            <a:ext cx="2442308" cy="635000"/>
            <a:chOff x="1172308" y="0"/>
            <a:chExt cx="5861538" cy="635000"/>
          </a:xfrm>
        </p:grpSpPr>
        <p:cxnSp>
          <p:nvCxnSpPr>
            <p:cNvPr id="21" name="TimerLineMarker10">
              <a:extLst>
                <a:ext uri="{FF2B5EF4-FFF2-40B4-BE49-F238E27FC236}">
                  <a16:creationId xmlns:a16="http://schemas.microsoft.com/office/drawing/2014/main" id="{8583B124-2FC9-4689-AF25-950298B9E1B9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TimerLineMarker20">
              <a:extLst>
                <a:ext uri="{FF2B5EF4-FFF2-40B4-BE49-F238E27FC236}">
                  <a16:creationId xmlns:a16="http://schemas.microsoft.com/office/drawing/2014/main" id="{4FDFCF5C-F77F-4D5B-9E2C-A80657329CCA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30">
              <a:extLst>
                <a:ext uri="{FF2B5EF4-FFF2-40B4-BE49-F238E27FC236}">
                  <a16:creationId xmlns:a16="http://schemas.microsoft.com/office/drawing/2014/main" id="{D7BEE44A-7053-4693-8D2E-A7EA699C945B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40">
              <a:extLst>
                <a:ext uri="{FF2B5EF4-FFF2-40B4-BE49-F238E27FC236}">
                  <a16:creationId xmlns:a16="http://schemas.microsoft.com/office/drawing/2014/main" id="{9FEC9FB6-FFBC-4604-9FA9-A819F9675BF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50">
              <a:extLst>
                <a:ext uri="{FF2B5EF4-FFF2-40B4-BE49-F238E27FC236}">
                  <a16:creationId xmlns:a16="http://schemas.microsoft.com/office/drawing/2014/main" id="{4AFB561D-238D-40AB-8E78-2E99BB607B25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60">
              <a:extLst>
                <a:ext uri="{FF2B5EF4-FFF2-40B4-BE49-F238E27FC236}">
                  <a16:creationId xmlns:a16="http://schemas.microsoft.com/office/drawing/2014/main" id="{A14DD456-4534-4CAA-AF2F-E4C93429AA5E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TimerTimeMarkerGroup">
            <a:extLst>
              <a:ext uri="{FF2B5EF4-FFF2-40B4-BE49-F238E27FC236}">
                <a16:creationId xmlns:a16="http://schemas.microsoft.com/office/drawing/2014/main" id="{B070DF30-149B-4B00-A77F-3A1A20361DA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984500" y="3746500"/>
            <a:ext cx="3175000" cy="381000"/>
            <a:chOff x="0" y="0"/>
            <a:chExt cx="7632700" cy="381000"/>
          </a:xfrm>
        </p:grpSpPr>
        <p:sp>
          <p:nvSpPr>
            <p:cNvPr id="20" name="TimerTimeMarker0">
              <a:extLst>
                <a:ext uri="{FF2B5EF4-FFF2-40B4-BE49-F238E27FC236}">
                  <a16:creationId xmlns:a16="http://schemas.microsoft.com/office/drawing/2014/main" id="{F618E512-3863-4FBB-AA22-6E99B2827B9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6" name="TimerTimeMarker60">
              <a:extLst>
                <a:ext uri="{FF2B5EF4-FFF2-40B4-BE49-F238E27FC236}">
                  <a16:creationId xmlns:a16="http://schemas.microsoft.com/office/drawing/2014/main" id="{1B414CE4-30FE-449E-B2CC-27C6BA46DB1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28" name="TimerTimeMarker65">
              <a:extLst>
                <a:ext uri="{FF2B5EF4-FFF2-40B4-BE49-F238E27FC236}">
                  <a16:creationId xmlns:a16="http://schemas.microsoft.com/office/drawing/2014/main" id="{97750D1A-FD7E-4C52-850A-51EA2533DB9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6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>
            <a:extLst>
              <a:ext uri="{FF2B5EF4-FFF2-40B4-BE49-F238E27FC236}">
                <a16:creationId xmlns:a16="http://schemas.microsoft.com/office/drawing/2014/main" id="{7FFB3728-FA04-49DB-8AE3-49A0ED0D4E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ProgressBar">
            <a:extLst>
              <a:ext uri="{FF2B5EF4-FFF2-40B4-BE49-F238E27FC236}">
                <a16:creationId xmlns:a16="http://schemas.microsoft.com/office/drawing/2014/main" id="{75C65806-B2D6-4810-987D-A260DAFE74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4500" y="889000"/>
            <a:ext cx="6350000" cy="5080000"/>
            <a:chOff x="0" y="0"/>
            <a:chExt cx="15240000" cy="635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A715A0-A227-4DCA-A508-F072546C2709}"/>
                </a:ext>
              </a:extLst>
            </p:cNvPr>
            <p:cNvSpPr/>
            <p:nvPr/>
          </p:nvSpPr>
          <p:spPr>
            <a:xfrm>
              <a:off x="0" y="0"/>
              <a:ext cx="7620000" cy="635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23D92-0113-4A3F-A8E0-0305BB99227F}"/>
                </a:ext>
              </a:extLst>
            </p:cNvPr>
            <p:cNvSpPr/>
            <p:nvPr/>
          </p:nvSpPr>
          <p:spPr>
            <a:xfrm>
              <a:off x="7620000" y="0"/>
              <a:ext cx="7620000" cy="635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TimerLineMarkerGroup">
            <a:extLst>
              <a:ext uri="{FF2B5EF4-FFF2-40B4-BE49-F238E27FC236}">
                <a16:creationId xmlns:a16="http://schemas.microsoft.com/office/drawing/2014/main" id="{138B3B6F-3F4E-49B2-8F26-7DDC80CC01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21" name="TimerLineMarker10">
              <a:extLst>
                <a:ext uri="{FF2B5EF4-FFF2-40B4-BE49-F238E27FC236}">
                  <a16:creationId xmlns:a16="http://schemas.microsoft.com/office/drawing/2014/main" id="{8583B124-2FC9-4689-AF25-950298B9E1B9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TimerLineMarker20">
              <a:extLst>
                <a:ext uri="{FF2B5EF4-FFF2-40B4-BE49-F238E27FC236}">
                  <a16:creationId xmlns:a16="http://schemas.microsoft.com/office/drawing/2014/main" id="{4FDFCF5C-F77F-4D5B-9E2C-A80657329CCA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30">
              <a:extLst>
                <a:ext uri="{FF2B5EF4-FFF2-40B4-BE49-F238E27FC236}">
                  <a16:creationId xmlns:a16="http://schemas.microsoft.com/office/drawing/2014/main" id="{D7BEE44A-7053-4693-8D2E-A7EA699C945B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40">
              <a:extLst>
                <a:ext uri="{FF2B5EF4-FFF2-40B4-BE49-F238E27FC236}">
                  <a16:creationId xmlns:a16="http://schemas.microsoft.com/office/drawing/2014/main" id="{9FEC9FB6-FFBC-4604-9FA9-A819F9675BF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50">
              <a:extLst>
                <a:ext uri="{FF2B5EF4-FFF2-40B4-BE49-F238E27FC236}">
                  <a16:creationId xmlns:a16="http://schemas.microsoft.com/office/drawing/2014/main" id="{4AFB561D-238D-40AB-8E78-2E99BB607B25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60">
              <a:extLst>
                <a:ext uri="{FF2B5EF4-FFF2-40B4-BE49-F238E27FC236}">
                  <a16:creationId xmlns:a16="http://schemas.microsoft.com/office/drawing/2014/main" id="{A14DD456-4534-4CAA-AF2F-E4C93429AA5E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TimerTimeMarkerGroup">
            <a:extLst>
              <a:ext uri="{FF2B5EF4-FFF2-40B4-BE49-F238E27FC236}">
                <a16:creationId xmlns:a16="http://schemas.microsoft.com/office/drawing/2014/main" id="{B070DF30-149B-4B00-A77F-3A1A20361DA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20" name="TimerTimeMarker0">
              <a:extLst>
                <a:ext uri="{FF2B5EF4-FFF2-40B4-BE49-F238E27FC236}">
                  <a16:creationId xmlns:a16="http://schemas.microsoft.com/office/drawing/2014/main" id="{F618E512-3863-4FBB-AA22-6E99B2827B9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6" name="TimerTimeMarker60">
              <a:extLst>
                <a:ext uri="{FF2B5EF4-FFF2-40B4-BE49-F238E27FC236}">
                  <a16:creationId xmlns:a16="http://schemas.microsoft.com/office/drawing/2014/main" id="{1B414CE4-30FE-449E-B2CC-27C6BA46DB1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28" name="TimerTimeMarker65">
              <a:extLst>
                <a:ext uri="{FF2B5EF4-FFF2-40B4-BE49-F238E27FC236}">
                  <a16:creationId xmlns:a16="http://schemas.microsoft.com/office/drawing/2014/main" id="{97750D1A-FD7E-4C52-850A-51EA2533DB9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8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ProgressBar">
            <a:extLst>
              <a:ext uri="{FF2B5EF4-FFF2-40B4-BE49-F238E27FC236}">
                <a16:creationId xmlns:a16="http://schemas.microsoft.com/office/drawing/2014/main" id="{75C65806-B2D6-4810-987D-A260DAFE74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4500" y="889000"/>
            <a:ext cx="6350000" cy="5080000"/>
            <a:chOff x="0" y="0"/>
            <a:chExt cx="15240000" cy="635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A715A0-A227-4DCA-A508-F072546C2709}"/>
                </a:ext>
              </a:extLst>
            </p:cNvPr>
            <p:cNvSpPr/>
            <p:nvPr/>
          </p:nvSpPr>
          <p:spPr>
            <a:xfrm>
              <a:off x="0" y="0"/>
              <a:ext cx="7620000" cy="635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23D92-0113-4A3F-A8E0-0305BB99227F}"/>
                </a:ext>
              </a:extLst>
            </p:cNvPr>
            <p:cNvSpPr/>
            <p:nvPr/>
          </p:nvSpPr>
          <p:spPr>
            <a:xfrm>
              <a:off x="7620000" y="0"/>
              <a:ext cx="7620000" cy="635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TimerTimeMarkerGroup">
            <a:extLst>
              <a:ext uri="{FF2B5EF4-FFF2-40B4-BE49-F238E27FC236}">
                <a16:creationId xmlns:a16="http://schemas.microsoft.com/office/drawing/2014/main" id="{B070DF30-149B-4B00-A77F-3A1A20361DA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20" name="TimerTimeMarker0">
              <a:extLst>
                <a:ext uri="{FF2B5EF4-FFF2-40B4-BE49-F238E27FC236}">
                  <a16:creationId xmlns:a16="http://schemas.microsoft.com/office/drawing/2014/main" id="{F618E512-3863-4FBB-AA22-6E99B2827B9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6" name="TimerTimeMarker60">
              <a:extLst>
                <a:ext uri="{FF2B5EF4-FFF2-40B4-BE49-F238E27FC236}">
                  <a16:creationId xmlns:a16="http://schemas.microsoft.com/office/drawing/2014/main" id="{1B414CE4-30FE-449E-B2CC-27C6BA46DB1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28" name="TimerTimeMarker65">
              <a:extLst>
                <a:ext uri="{FF2B5EF4-FFF2-40B4-BE49-F238E27FC236}">
                  <a16:creationId xmlns:a16="http://schemas.microsoft.com/office/drawing/2014/main" id="{97750D1A-FD7E-4C52-850A-51EA2533DB9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1.05</a:t>
              </a:r>
            </a:p>
          </p:txBody>
        </p:sp>
      </p:grpSp>
      <p:grpSp>
        <p:nvGrpSpPr>
          <p:cNvPr id="29" name="TimerLineMarkerGroup">
            <a:extLst>
              <a:ext uri="{FF2B5EF4-FFF2-40B4-BE49-F238E27FC236}">
                <a16:creationId xmlns:a16="http://schemas.microsoft.com/office/drawing/2014/main" id="{138B3B6F-3F4E-49B2-8F26-7DDC80CC014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21" name="TimerLineMarker10">
              <a:extLst>
                <a:ext uri="{FF2B5EF4-FFF2-40B4-BE49-F238E27FC236}">
                  <a16:creationId xmlns:a16="http://schemas.microsoft.com/office/drawing/2014/main" id="{8583B124-2FC9-4689-AF25-950298B9E1B9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TimerLineMarker20">
              <a:extLst>
                <a:ext uri="{FF2B5EF4-FFF2-40B4-BE49-F238E27FC236}">
                  <a16:creationId xmlns:a16="http://schemas.microsoft.com/office/drawing/2014/main" id="{4FDFCF5C-F77F-4D5B-9E2C-A80657329CC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30">
              <a:extLst>
                <a:ext uri="{FF2B5EF4-FFF2-40B4-BE49-F238E27FC236}">
                  <a16:creationId xmlns:a16="http://schemas.microsoft.com/office/drawing/2014/main" id="{D7BEE44A-7053-4693-8D2E-A7EA699C945B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40">
              <a:extLst>
                <a:ext uri="{FF2B5EF4-FFF2-40B4-BE49-F238E27FC236}">
                  <a16:creationId xmlns:a16="http://schemas.microsoft.com/office/drawing/2014/main" id="{9FEC9FB6-FFBC-4604-9FA9-A819F9675BF7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50">
              <a:extLst>
                <a:ext uri="{FF2B5EF4-FFF2-40B4-BE49-F238E27FC236}">
                  <a16:creationId xmlns:a16="http://schemas.microsoft.com/office/drawing/2014/main" id="{4AFB561D-238D-40AB-8E78-2E99BB607B25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60">
              <a:extLst>
                <a:ext uri="{FF2B5EF4-FFF2-40B4-BE49-F238E27FC236}">
                  <a16:creationId xmlns:a16="http://schemas.microsoft.com/office/drawing/2014/main" id="{A14DD456-4534-4CAA-AF2F-E4C93429AA5E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3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ProgressBar">
            <a:extLst>
              <a:ext uri="{FF2B5EF4-FFF2-40B4-BE49-F238E27FC236}">
                <a16:creationId xmlns:a16="http://schemas.microsoft.com/office/drawing/2014/main" id="{75C65806-B2D6-4810-987D-A260DAFE74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4500" y="889000"/>
            <a:ext cx="6350000" cy="5080000"/>
            <a:chOff x="0" y="0"/>
            <a:chExt cx="15240000" cy="635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A715A0-A227-4DCA-A508-F072546C2709}"/>
                </a:ext>
              </a:extLst>
            </p:cNvPr>
            <p:cNvSpPr/>
            <p:nvPr/>
          </p:nvSpPr>
          <p:spPr>
            <a:xfrm>
              <a:off x="0" y="0"/>
              <a:ext cx="7620000" cy="635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23D92-0113-4A3F-A8E0-0305BB99227F}"/>
                </a:ext>
              </a:extLst>
            </p:cNvPr>
            <p:cNvSpPr/>
            <p:nvPr/>
          </p:nvSpPr>
          <p:spPr>
            <a:xfrm>
              <a:off x="7620000" y="0"/>
              <a:ext cx="7620000" cy="635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TimerTimeMarkerGroup">
            <a:extLst>
              <a:ext uri="{FF2B5EF4-FFF2-40B4-BE49-F238E27FC236}">
                <a16:creationId xmlns:a16="http://schemas.microsoft.com/office/drawing/2014/main" id="{23D6BE0F-6ECF-4B5F-82E9-106118009E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14" name="TimerTimeMarker0">
              <a:extLst>
                <a:ext uri="{FF2B5EF4-FFF2-40B4-BE49-F238E27FC236}">
                  <a16:creationId xmlns:a16="http://schemas.microsoft.com/office/drawing/2014/main" id="{1CE06895-8A4D-4B98-8E07-4EDE429555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34" name="TimerTimeMarker60">
              <a:extLst>
                <a:ext uri="{FF2B5EF4-FFF2-40B4-BE49-F238E27FC236}">
                  <a16:creationId xmlns:a16="http://schemas.microsoft.com/office/drawing/2014/main" id="{06BCFF51-7F53-475C-9F2F-BDAC5D462BD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930769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36" name="TimerTimeMarker65">
              <a:extLst>
                <a:ext uri="{FF2B5EF4-FFF2-40B4-BE49-F238E27FC236}">
                  <a16:creationId xmlns:a16="http://schemas.microsoft.com/office/drawing/2014/main" id="{DBC63395-4338-4B2E-ACFE-BA2D064D629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1.05</a:t>
              </a:r>
            </a:p>
          </p:txBody>
        </p:sp>
      </p:grpSp>
      <p:grpSp>
        <p:nvGrpSpPr>
          <p:cNvPr id="37" name="TimerLineMarkerGroup">
            <a:extLst>
              <a:ext uri="{FF2B5EF4-FFF2-40B4-BE49-F238E27FC236}">
                <a16:creationId xmlns:a16="http://schemas.microsoft.com/office/drawing/2014/main" id="{4E7F7CE4-9DE3-4D8B-B660-4344B89CC6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72962" y="889000"/>
            <a:ext cx="2442308" cy="5080000"/>
            <a:chOff x="488462" y="0"/>
            <a:chExt cx="2442307" cy="5080000"/>
          </a:xfrm>
        </p:grpSpPr>
        <p:cxnSp>
          <p:nvCxnSpPr>
            <p:cNvPr id="15" name="TimerLineMarker10">
              <a:extLst>
                <a:ext uri="{FF2B5EF4-FFF2-40B4-BE49-F238E27FC236}">
                  <a16:creationId xmlns:a16="http://schemas.microsoft.com/office/drawing/2014/main" id="{2921E7E9-AEF2-4A45-9E18-E9C7CDB68466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488462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TimerLineMarker20">
              <a:extLst>
                <a:ext uri="{FF2B5EF4-FFF2-40B4-BE49-F238E27FC236}">
                  <a16:creationId xmlns:a16="http://schemas.microsoft.com/office/drawing/2014/main" id="{0A9CE1AC-E5A8-47A4-9791-06EBF1096452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976923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TimerLineMarker30">
              <a:extLst>
                <a:ext uri="{FF2B5EF4-FFF2-40B4-BE49-F238E27FC236}">
                  <a16:creationId xmlns:a16="http://schemas.microsoft.com/office/drawing/2014/main" id="{05FB28E1-F189-4EE1-AFBD-90EE2F1D243E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465385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TimerLineMarker40">
              <a:extLst>
                <a:ext uri="{FF2B5EF4-FFF2-40B4-BE49-F238E27FC236}">
                  <a16:creationId xmlns:a16="http://schemas.microsoft.com/office/drawing/2014/main" id="{F30D0316-07A4-48F9-ABE4-A6A058510C11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953846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TimerLineMarker50">
              <a:extLst>
                <a:ext uri="{FF2B5EF4-FFF2-40B4-BE49-F238E27FC236}">
                  <a16:creationId xmlns:a16="http://schemas.microsoft.com/office/drawing/2014/main" id="{533F3639-D115-40B4-A9FD-5248A108C3C3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2442308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TimerLineMarker60">
              <a:extLst>
                <a:ext uri="{FF2B5EF4-FFF2-40B4-BE49-F238E27FC236}">
                  <a16:creationId xmlns:a16="http://schemas.microsoft.com/office/drawing/2014/main" id="{A268CEAF-EF53-4BEE-9386-FC9F05B77E22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2930769" y="0"/>
              <a:ext cx="0" cy="50800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3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50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ProgressBar">
            <a:extLst>
              <a:ext uri="{FF2B5EF4-FFF2-40B4-BE49-F238E27FC236}">
                <a16:creationId xmlns:a16="http://schemas.microsoft.com/office/drawing/2014/main" id="{75C65806-B2D6-4810-987D-A260DAFE74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4500" y="889000"/>
            <a:ext cx="6350000" cy="5080000"/>
            <a:chOff x="0" y="0"/>
            <a:chExt cx="15240000" cy="635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A715A0-A227-4DCA-A508-F072546C2709}"/>
                </a:ext>
              </a:extLst>
            </p:cNvPr>
            <p:cNvSpPr/>
            <p:nvPr/>
          </p:nvSpPr>
          <p:spPr>
            <a:xfrm>
              <a:off x="0" y="0"/>
              <a:ext cx="7620000" cy="635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823D92-0113-4A3F-A8E0-0305BB99227F}"/>
                </a:ext>
              </a:extLst>
            </p:cNvPr>
            <p:cNvSpPr/>
            <p:nvPr/>
          </p:nvSpPr>
          <p:spPr>
            <a:xfrm>
              <a:off x="7620000" y="0"/>
              <a:ext cx="7620000" cy="635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TimerTimeMarkerGroup">
            <a:extLst>
              <a:ext uri="{FF2B5EF4-FFF2-40B4-BE49-F238E27FC236}">
                <a16:creationId xmlns:a16="http://schemas.microsoft.com/office/drawing/2014/main" id="{7C8544AE-C8FD-4EA4-A8EA-2AA795A7894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6" name="TimerTimeMarker0">
              <a:extLst>
                <a:ext uri="{FF2B5EF4-FFF2-40B4-BE49-F238E27FC236}">
                  <a16:creationId xmlns:a16="http://schemas.microsoft.com/office/drawing/2014/main" id="{09DE6EF1-4CD0-42EF-9831-0A8296AF3B9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7" name="TimerTimeMarker7">
              <a:extLst>
                <a:ext uri="{FF2B5EF4-FFF2-40B4-BE49-F238E27FC236}">
                  <a16:creationId xmlns:a16="http://schemas.microsoft.com/office/drawing/2014/main" id="{8E1998CC-5AEB-42E9-A746-5D8EECA9E26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5A5A5A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2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ProgressBar">
            <a:extLst>
              <a:ext uri="{FF2B5EF4-FFF2-40B4-BE49-F238E27FC236}">
                <a16:creationId xmlns:a16="http://schemas.microsoft.com/office/drawing/2014/main" id="{77AC1815-3F11-4251-AB20-C95B357746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4500" y="889000"/>
            <a:ext cx="6350000" cy="5080000"/>
            <a:chOff x="0" y="0"/>
            <a:chExt cx="6350000" cy="50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6EA0C-AB32-477A-BDB6-F927E178421F}"/>
                </a:ext>
              </a:extLst>
            </p:cNvPr>
            <p:cNvSpPr/>
            <p:nvPr/>
          </p:nvSpPr>
          <p:spPr>
            <a:xfrm>
              <a:off x="0" y="0"/>
              <a:ext cx="31750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810D5-9F72-4AFB-B1F7-B3B6F5C26443}"/>
                </a:ext>
              </a:extLst>
            </p:cNvPr>
            <p:cNvSpPr/>
            <p:nvPr/>
          </p:nvSpPr>
          <p:spPr>
            <a:xfrm>
              <a:off x="3175000" y="0"/>
              <a:ext cx="31750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TimerTimeMarkerGroup">
            <a:extLst>
              <a:ext uri="{FF2B5EF4-FFF2-40B4-BE49-F238E27FC236}">
                <a16:creationId xmlns:a16="http://schemas.microsoft.com/office/drawing/2014/main" id="{BD3FEE8E-EBF1-469E-8F8C-B97BFBCABEE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3" name="TimerTimeMarker0">
              <a:extLst>
                <a:ext uri="{FF2B5EF4-FFF2-40B4-BE49-F238E27FC236}">
                  <a16:creationId xmlns:a16="http://schemas.microsoft.com/office/drawing/2014/main" id="{352AA1E5-11E7-4D64-B6C7-EC1133AED1E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imerTimeMarker7">
              <a:extLst>
                <a:ext uri="{FF2B5EF4-FFF2-40B4-BE49-F238E27FC236}">
                  <a16:creationId xmlns:a16="http://schemas.microsoft.com/office/drawing/2014/main" id="{DB5B530C-4DFF-4AB1-A811-45FF6E34407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3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ProgressBar">
            <a:extLst>
              <a:ext uri="{FF2B5EF4-FFF2-40B4-BE49-F238E27FC236}">
                <a16:creationId xmlns:a16="http://schemas.microsoft.com/office/drawing/2014/main" id="{77AC1815-3F11-4251-AB20-C95B357746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100" y="889000"/>
            <a:ext cx="16611600" cy="5080000"/>
            <a:chOff x="0" y="0"/>
            <a:chExt cx="6350000" cy="50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6EA0C-AB32-477A-BDB6-F927E178421F}"/>
                </a:ext>
              </a:extLst>
            </p:cNvPr>
            <p:cNvSpPr/>
            <p:nvPr/>
          </p:nvSpPr>
          <p:spPr>
            <a:xfrm>
              <a:off x="0" y="0"/>
              <a:ext cx="31750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810D5-9F72-4AFB-B1F7-B3B6F5C26443}"/>
                </a:ext>
              </a:extLst>
            </p:cNvPr>
            <p:cNvSpPr/>
            <p:nvPr/>
          </p:nvSpPr>
          <p:spPr>
            <a:xfrm>
              <a:off x="3175000" y="0"/>
              <a:ext cx="31750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2" name="TimerTimeMarkerGroup">
            <a:extLst>
              <a:ext uri="{FF2B5EF4-FFF2-40B4-BE49-F238E27FC236}">
                <a16:creationId xmlns:a16="http://schemas.microsoft.com/office/drawing/2014/main" id="{1EEA2779-EE81-4723-AA29-CDBA8418799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3187700" cy="381000"/>
          </a:xfrm>
        </p:grpSpPr>
        <p:sp>
          <p:nvSpPr>
            <p:cNvPr id="46" name="TimerTimeMarker0">
              <a:extLst>
                <a:ext uri="{FF2B5EF4-FFF2-40B4-BE49-F238E27FC236}">
                  <a16:creationId xmlns:a16="http://schemas.microsoft.com/office/drawing/2014/main" id="{1842A7F1-D8A3-4677-A05C-FA34825143B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2" name="TimerTimeMarker60">
              <a:extLst>
                <a:ext uri="{FF2B5EF4-FFF2-40B4-BE49-F238E27FC236}">
                  <a16:creationId xmlns:a16="http://schemas.microsoft.com/office/drawing/2014/main" id="{84715069-A954-41C3-94AC-D93105B3B93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43581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TimerTimeMarker120">
              <a:extLst>
                <a:ext uri="{FF2B5EF4-FFF2-40B4-BE49-F238E27FC236}">
                  <a16:creationId xmlns:a16="http://schemas.microsoft.com/office/drawing/2014/main" id="{66909320-FB46-48B6-BDEC-86080D0AEF3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287162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6" name="TimerTimeMarker180">
              <a:extLst>
                <a:ext uri="{FF2B5EF4-FFF2-40B4-BE49-F238E27FC236}">
                  <a16:creationId xmlns:a16="http://schemas.microsoft.com/office/drawing/2014/main" id="{366CA9BD-C555-4758-9647-CBE3C5E5B45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93074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3" name="TimerTimeMarker240">
              <a:extLst>
                <a:ext uri="{FF2B5EF4-FFF2-40B4-BE49-F238E27FC236}">
                  <a16:creationId xmlns:a16="http://schemas.microsoft.com/office/drawing/2014/main" id="{A35D2FB1-1E54-48E6-9757-BA3651A6256E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57432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0" name="TimerTimeMarker296">
              <a:extLst>
                <a:ext uri="{FF2B5EF4-FFF2-40B4-BE49-F238E27FC236}">
                  <a16:creationId xmlns:a16="http://schemas.microsoft.com/office/drawing/2014/main" id="{BEC11B38-E2ED-4E78-A61C-36CC9867FBF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4.56</a:t>
              </a:r>
            </a:p>
          </p:txBody>
        </p:sp>
      </p:grpSp>
      <p:grpSp>
        <p:nvGrpSpPr>
          <p:cNvPr id="81" name="TimerLineMarkerGroup">
            <a:extLst>
              <a:ext uri="{FF2B5EF4-FFF2-40B4-BE49-F238E27FC236}">
                <a16:creationId xmlns:a16="http://schemas.microsoft.com/office/drawing/2014/main" id="{1CAE027E-3500-4EC6-AEE3-9F6407214F8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99701" y="889000"/>
            <a:ext cx="7856838" cy="5080000"/>
            <a:chOff x="107264" y="0"/>
            <a:chExt cx="3003378" cy="5080000"/>
          </a:xfrm>
        </p:grpSpPr>
        <p:cxnSp>
          <p:nvCxnSpPr>
            <p:cNvPr id="47" name="TimerLineMarker10">
              <a:extLst>
                <a:ext uri="{FF2B5EF4-FFF2-40B4-BE49-F238E27FC236}">
                  <a16:creationId xmlns:a16="http://schemas.microsoft.com/office/drawing/2014/main" id="{EAF2D832-67FB-4105-8A76-A4BC0D57873C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1072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TimerLineMarker20">
              <a:extLst>
                <a:ext uri="{FF2B5EF4-FFF2-40B4-BE49-F238E27FC236}">
                  <a16:creationId xmlns:a16="http://schemas.microsoft.com/office/drawing/2014/main" id="{2A4A4C75-4718-4C61-A295-D8A6F2EF3D5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21452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TimerLineMarker30">
              <a:extLst>
                <a:ext uri="{FF2B5EF4-FFF2-40B4-BE49-F238E27FC236}">
                  <a16:creationId xmlns:a16="http://schemas.microsoft.com/office/drawing/2014/main" id="{DA89D836-65BB-4FF8-85EE-84D122DEEC2B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32179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TimerLineMarker40">
              <a:extLst>
                <a:ext uri="{FF2B5EF4-FFF2-40B4-BE49-F238E27FC236}">
                  <a16:creationId xmlns:a16="http://schemas.microsoft.com/office/drawing/2014/main" id="{CE5E53FF-D0D0-47F5-BF72-97D7C379B73F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42905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TimerLineMarker50">
              <a:extLst>
                <a:ext uri="{FF2B5EF4-FFF2-40B4-BE49-F238E27FC236}">
                  <a16:creationId xmlns:a16="http://schemas.microsoft.com/office/drawing/2014/main" id="{F86F7ECB-7E61-4E05-B7D4-3ACA0466632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3631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60">
              <a:extLst>
                <a:ext uri="{FF2B5EF4-FFF2-40B4-BE49-F238E27FC236}">
                  <a16:creationId xmlns:a16="http://schemas.microsoft.com/office/drawing/2014/main" id="{D5200D20-1E59-4EF7-966C-674864F466F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643581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70">
              <a:extLst>
                <a:ext uri="{FF2B5EF4-FFF2-40B4-BE49-F238E27FC236}">
                  <a16:creationId xmlns:a16="http://schemas.microsoft.com/office/drawing/2014/main" id="{652A701D-4C0B-4299-8E4F-FE66EB16142B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75084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TimerLineMarker80">
              <a:extLst>
                <a:ext uri="{FF2B5EF4-FFF2-40B4-BE49-F238E27FC236}">
                  <a16:creationId xmlns:a16="http://schemas.microsoft.com/office/drawing/2014/main" id="{88396990-B138-4307-B4D7-F07F87CEAD73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85810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90">
              <a:extLst>
                <a:ext uri="{FF2B5EF4-FFF2-40B4-BE49-F238E27FC236}">
                  <a16:creationId xmlns:a16="http://schemas.microsoft.com/office/drawing/2014/main" id="{2F77BE58-2DBE-449C-90F0-84229C2D46E6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96537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100">
              <a:extLst>
                <a:ext uri="{FF2B5EF4-FFF2-40B4-BE49-F238E27FC236}">
                  <a16:creationId xmlns:a16="http://schemas.microsoft.com/office/drawing/2014/main" id="{7EFE061A-060C-44CC-9961-97B5595D08AD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7263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TimerLineMarker110">
              <a:extLst>
                <a:ext uri="{FF2B5EF4-FFF2-40B4-BE49-F238E27FC236}">
                  <a16:creationId xmlns:a16="http://schemas.microsoft.com/office/drawing/2014/main" id="{D073280D-91C3-4148-AA83-CB7860796699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17989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20">
              <a:extLst>
                <a:ext uri="{FF2B5EF4-FFF2-40B4-BE49-F238E27FC236}">
                  <a16:creationId xmlns:a16="http://schemas.microsoft.com/office/drawing/2014/main" id="{9038AEB3-1970-46E9-A05B-B24654ABECF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287162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30">
              <a:extLst>
                <a:ext uri="{FF2B5EF4-FFF2-40B4-BE49-F238E27FC236}">
                  <a16:creationId xmlns:a16="http://schemas.microsoft.com/office/drawing/2014/main" id="{E8D41461-A62B-4FB3-A800-FAE459778A8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39442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TimerLineMarker140">
              <a:extLst>
                <a:ext uri="{FF2B5EF4-FFF2-40B4-BE49-F238E27FC236}">
                  <a16:creationId xmlns:a16="http://schemas.microsoft.com/office/drawing/2014/main" id="{FB81760B-4C67-4C3B-9FD2-1ABD62A94ACB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50168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50">
              <a:extLst>
                <a:ext uri="{FF2B5EF4-FFF2-40B4-BE49-F238E27FC236}">
                  <a16:creationId xmlns:a16="http://schemas.microsoft.com/office/drawing/2014/main" id="{26B99523-179D-433E-93D0-6DEB2B2C6F98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160895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60">
              <a:extLst>
                <a:ext uri="{FF2B5EF4-FFF2-40B4-BE49-F238E27FC236}">
                  <a16:creationId xmlns:a16="http://schemas.microsoft.com/office/drawing/2014/main" id="{23402FCF-8642-49A2-A7A7-B288408F6941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171621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TimerLineMarker170">
              <a:extLst>
                <a:ext uri="{FF2B5EF4-FFF2-40B4-BE49-F238E27FC236}">
                  <a16:creationId xmlns:a16="http://schemas.microsoft.com/office/drawing/2014/main" id="{7A8BEDA0-0F8B-4568-8BA9-1BF62EDC5EB1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182348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80">
              <a:extLst>
                <a:ext uri="{FF2B5EF4-FFF2-40B4-BE49-F238E27FC236}">
                  <a16:creationId xmlns:a16="http://schemas.microsoft.com/office/drawing/2014/main" id="{2B2ED949-27F1-4BA5-815B-168FD29F9D04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193074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190">
              <a:extLst>
                <a:ext uri="{FF2B5EF4-FFF2-40B4-BE49-F238E27FC236}">
                  <a16:creationId xmlns:a16="http://schemas.microsoft.com/office/drawing/2014/main" id="{2EC37EBD-0052-415D-A037-FF167C64911F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203800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TimerLineMarker200">
              <a:extLst>
                <a:ext uri="{FF2B5EF4-FFF2-40B4-BE49-F238E27FC236}">
                  <a16:creationId xmlns:a16="http://schemas.microsoft.com/office/drawing/2014/main" id="{9357D157-53D7-4498-9699-2C13FE11523B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214527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210">
              <a:extLst>
                <a:ext uri="{FF2B5EF4-FFF2-40B4-BE49-F238E27FC236}">
                  <a16:creationId xmlns:a16="http://schemas.microsoft.com/office/drawing/2014/main" id="{434DAF67-0FFD-4DA9-9983-C762551574F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22525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220">
              <a:extLst>
                <a:ext uri="{FF2B5EF4-FFF2-40B4-BE49-F238E27FC236}">
                  <a16:creationId xmlns:a16="http://schemas.microsoft.com/office/drawing/2014/main" id="{821FC5A9-DF33-4D71-9F2D-B0813ADB2B17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235979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TimerLineMarker230">
              <a:extLst>
                <a:ext uri="{FF2B5EF4-FFF2-40B4-BE49-F238E27FC236}">
                  <a16:creationId xmlns:a16="http://schemas.microsoft.com/office/drawing/2014/main" id="{5AC217FC-62E9-4575-95CD-31DC8236644F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246706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40">
              <a:extLst>
                <a:ext uri="{FF2B5EF4-FFF2-40B4-BE49-F238E27FC236}">
                  <a16:creationId xmlns:a16="http://schemas.microsoft.com/office/drawing/2014/main" id="{ACCF070F-1688-482F-B18F-2FD4349698B1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257432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50">
              <a:extLst>
                <a:ext uri="{FF2B5EF4-FFF2-40B4-BE49-F238E27FC236}">
                  <a16:creationId xmlns:a16="http://schemas.microsoft.com/office/drawing/2014/main" id="{D5A13C71-4012-4BB6-B525-D3DB8FBC6A1D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268158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TimerLineMarker260">
              <a:extLst>
                <a:ext uri="{FF2B5EF4-FFF2-40B4-BE49-F238E27FC236}">
                  <a16:creationId xmlns:a16="http://schemas.microsoft.com/office/drawing/2014/main" id="{5558C904-7D0D-49D4-9F42-8686A12A1B16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278885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70">
              <a:extLst>
                <a:ext uri="{FF2B5EF4-FFF2-40B4-BE49-F238E27FC236}">
                  <a16:creationId xmlns:a16="http://schemas.microsoft.com/office/drawing/2014/main" id="{79298666-D4FE-40A1-9D0C-19608A2E5C68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289611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80">
              <a:extLst>
                <a:ext uri="{FF2B5EF4-FFF2-40B4-BE49-F238E27FC236}">
                  <a16:creationId xmlns:a16="http://schemas.microsoft.com/office/drawing/2014/main" id="{03610B73-6EDC-43EF-8C56-29EF4961C8E7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300337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TimerLineMarker290">
              <a:extLst>
                <a:ext uri="{FF2B5EF4-FFF2-40B4-BE49-F238E27FC236}">
                  <a16:creationId xmlns:a16="http://schemas.microsoft.com/office/drawing/2014/main" id="{B277D53F-B38E-4EAB-B377-35FE1824D623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311064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96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ProgressBar">
            <a:extLst>
              <a:ext uri="{FF2B5EF4-FFF2-40B4-BE49-F238E27FC236}">
                <a16:creationId xmlns:a16="http://schemas.microsoft.com/office/drawing/2014/main" id="{77AC1815-3F11-4251-AB20-C95B357746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100" y="889000"/>
            <a:ext cx="16611600" cy="5080000"/>
            <a:chOff x="0" y="0"/>
            <a:chExt cx="6350000" cy="50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6EA0C-AB32-477A-BDB6-F927E178421F}"/>
                </a:ext>
              </a:extLst>
            </p:cNvPr>
            <p:cNvSpPr/>
            <p:nvPr/>
          </p:nvSpPr>
          <p:spPr>
            <a:xfrm>
              <a:off x="0" y="0"/>
              <a:ext cx="31750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810D5-9F72-4AFB-B1F7-B3B6F5C26443}"/>
                </a:ext>
              </a:extLst>
            </p:cNvPr>
            <p:cNvSpPr/>
            <p:nvPr/>
          </p:nvSpPr>
          <p:spPr>
            <a:xfrm>
              <a:off x="3175000" y="0"/>
              <a:ext cx="31750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0" name="TimerTimeMarkerGroup">
            <a:extLst>
              <a:ext uri="{FF2B5EF4-FFF2-40B4-BE49-F238E27FC236}">
                <a16:creationId xmlns:a16="http://schemas.microsoft.com/office/drawing/2014/main" id="{8DBB2F00-6501-4996-89C2-3E1097FE859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87" name="TimerTimeMarker0">
              <a:extLst>
                <a:ext uri="{FF2B5EF4-FFF2-40B4-BE49-F238E27FC236}">
                  <a16:creationId xmlns:a16="http://schemas.microsoft.com/office/drawing/2014/main" id="{823AF149-622F-44CA-9853-8993B14C70CA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3" name="TimerTimeMarker60">
              <a:extLst>
                <a:ext uri="{FF2B5EF4-FFF2-40B4-BE49-F238E27FC236}">
                  <a16:creationId xmlns:a16="http://schemas.microsoft.com/office/drawing/2014/main" id="{C261441E-18A0-4672-A0DA-196D40D3F61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3843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0" name="TimerTimeMarker120">
              <a:extLst>
                <a:ext uri="{FF2B5EF4-FFF2-40B4-BE49-F238E27FC236}">
                  <a16:creationId xmlns:a16="http://schemas.microsoft.com/office/drawing/2014/main" id="{A5399A6B-C49B-4916-8ABE-05F6FE30688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7" name="TimerTimeMarker180">
              <a:extLst>
                <a:ext uri="{FF2B5EF4-FFF2-40B4-BE49-F238E27FC236}">
                  <a16:creationId xmlns:a16="http://schemas.microsoft.com/office/drawing/2014/main" id="{8B5A2CE0-544B-414E-8388-1D42CC3F3BD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1529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4" name="TimerTimeMarker240">
              <a:extLst>
                <a:ext uri="{FF2B5EF4-FFF2-40B4-BE49-F238E27FC236}">
                  <a16:creationId xmlns:a16="http://schemas.microsoft.com/office/drawing/2014/main" id="{3AED9FD6-9717-42BD-B5DA-B211D58344A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1" name="TimerTimeMarker300">
              <a:extLst>
                <a:ext uri="{FF2B5EF4-FFF2-40B4-BE49-F238E27FC236}">
                  <a16:creationId xmlns:a16="http://schemas.microsoft.com/office/drawing/2014/main" id="{F23A4D84-C01E-49C7-8FF1-B369C2129E5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9215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8" name="TimerTimeMarker360">
              <a:extLst>
                <a:ext uri="{FF2B5EF4-FFF2-40B4-BE49-F238E27FC236}">
                  <a16:creationId xmlns:a16="http://schemas.microsoft.com/office/drawing/2014/main" id="{47A95E7A-4DD9-4C33-87B5-FE0579EF7DD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129" name="TimerLineMarkerGroup">
            <a:extLst>
              <a:ext uri="{FF2B5EF4-FFF2-40B4-BE49-F238E27FC236}">
                <a16:creationId xmlns:a16="http://schemas.microsoft.com/office/drawing/2014/main" id="{4EA1DA19-D1EF-441A-B38E-DAD792999D2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49817" y="889000"/>
            <a:ext cx="7844367" cy="5080000"/>
            <a:chOff x="230717" y="0"/>
            <a:chExt cx="7844367" cy="5080000"/>
          </a:xfrm>
        </p:grpSpPr>
        <p:cxnSp>
          <p:nvCxnSpPr>
            <p:cNvPr id="88" name="TimerLineMarker10">
              <a:extLst>
                <a:ext uri="{FF2B5EF4-FFF2-40B4-BE49-F238E27FC236}">
                  <a16:creationId xmlns:a16="http://schemas.microsoft.com/office/drawing/2014/main" id="{97A933A3-6300-4813-B478-C8E1C2709E56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2307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TimerLineMarker20">
              <a:extLst>
                <a:ext uri="{FF2B5EF4-FFF2-40B4-BE49-F238E27FC236}">
                  <a16:creationId xmlns:a16="http://schemas.microsoft.com/office/drawing/2014/main" id="{BD04AE86-E8BA-4C6A-8902-8A6F7C26DEBE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4614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TimerLineMarker30">
              <a:extLst>
                <a:ext uri="{FF2B5EF4-FFF2-40B4-BE49-F238E27FC236}">
                  <a16:creationId xmlns:a16="http://schemas.microsoft.com/office/drawing/2014/main" id="{2466849C-7FA5-4578-9E48-CB8FC6910751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921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imerLineMarker40">
              <a:extLst>
                <a:ext uri="{FF2B5EF4-FFF2-40B4-BE49-F238E27FC236}">
                  <a16:creationId xmlns:a16="http://schemas.microsoft.com/office/drawing/2014/main" id="{BEFCA5CD-EB77-49D2-BC83-EC79522778DB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9228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TimerLineMarker50">
              <a:extLst>
                <a:ext uri="{FF2B5EF4-FFF2-40B4-BE49-F238E27FC236}">
                  <a16:creationId xmlns:a16="http://schemas.microsoft.com/office/drawing/2014/main" id="{CF780DAC-328A-4A81-A38D-46F587B881DD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11535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TimerLineMarker60">
              <a:extLst>
                <a:ext uri="{FF2B5EF4-FFF2-40B4-BE49-F238E27FC236}">
                  <a16:creationId xmlns:a16="http://schemas.microsoft.com/office/drawing/2014/main" id="{FA6482EE-3C30-4203-BB93-B1E749617215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3843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TimerLineMarker70">
              <a:extLst>
                <a:ext uri="{FF2B5EF4-FFF2-40B4-BE49-F238E27FC236}">
                  <a16:creationId xmlns:a16="http://schemas.microsoft.com/office/drawing/2014/main" id="{E03DCDB4-52EF-426B-B339-094078C7FFF6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16150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TimerLineMarker80">
              <a:extLst>
                <a:ext uri="{FF2B5EF4-FFF2-40B4-BE49-F238E27FC236}">
                  <a16:creationId xmlns:a16="http://schemas.microsoft.com/office/drawing/2014/main" id="{E3F74E12-435B-4E4C-90A3-C6B6868A50A1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18457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TimerLineMarker90">
              <a:extLst>
                <a:ext uri="{FF2B5EF4-FFF2-40B4-BE49-F238E27FC236}">
                  <a16:creationId xmlns:a16="http://schemas.microsoft.com/office/drawing/2014/main" id="{E76030CA-B2C1-4F3E-83BE-54EFA113A66C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20764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TimerLineMarker100">
              <a:extLst>
                <a:ext uri="{FF2B5EF4-FFF2-40B4-BE49-F238E27FC236}">
                  <a16:creationId xmlns:a16="http://schemas.microsoft.com/office/drawing/2014/main" id="{8F6B4027-BD34-4398-99BC-162AC575CE48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23071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TimerLineMarker110">
              <a:extLst>
                <a:ext uri="{FF2B5EF4-FFF2-40B4-BE49-F238E27FC236}">
                  <a16:creationId xmlns:a16="http://schemas.microsoft.com/office/drawing/2014/main" id="{9BFE0288-82E7-42C6-83D6-A8AC9F4315F4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25378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TimerLineMarker120">
              <a:extLst>
                <a:ext uri="{FF2B5EF4-FFF2-40B4-BE49-F238E27FC236}">
                  <a16:creationId xmlns:a16="http://schemas.microsoft.com/office/drawing/2014/main" id="{7E5C5B42-222F-4FF0-A417-331D5C5411BF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TimerLineMarker130">
              <a:extLst>
                <a:ext uri="{FF2B5EF4-FFF2-40B4-BE49-F238E27FC236}">
                  <a16:creationId xmlns:a16="http://schemas.microsoft.com/office/drawing/2014/main" id="{A5A69C0C-F6E5-4316-95F3-C4573AD7464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29993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TimerLineMarker140">
              <a:extLst>
                <a:ext uri="{FF2B5EF4-FFF2-40B4-BE49-F238E27FC236}">
                  <a16:creationId xmlns:a16="http://schemas.microsoft.com/office/drawing/2014/main" id="{097F1C35-E473-4698-A407-6A0AF7B2730C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32300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TimerLineMarker150">
              <a:extLst>
                <a:ext uri="{FF2B5EF4-FFF2-40B4-BE49-F238E27FC236}">
                  <a16:creationId xmlns:a16="http://schemas.microsoft.com/office/drawing/2014/main" id="{CE48389F-512B-4744-B825-F8D183C53448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4607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TimerLineMarker160">
              <a:extLst>
                <a:ext uri="{FF2B5EF4-FFF2-40B4-BE49-F238E27FC236}">
                  <a16:creationId xmlns:a16="http://schemas.microsoft.com/office/drawing/2014/main" id="{CE5CB0CF-B187-427F-9853-4EA8351DA97D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36914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TimerLineMarker170">
              <a:extLst>
                <a:ext uri="{FF2B5EF4-FFF2-40B4-BE49-F238E27FC236}">
                  <a16:creationId xmlns:a16="http://schemas.microsoft.com/office/drawing/2014/main" id="{1CA13E31-D816-4FBE-8D87-F2F62910FB97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39221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TimerLineMarker180">
              <a:extLst>
                <a:ext uri="{FF2B5EF4-FFF2-40B4-BE49-F238E27FC236}">
                  <a16:creationId xmlns:a16="http://schemas.microsoft.com/office/drawing/2014/main" id="{7C4EB3BE-2EF6-4268-A69F-ED2E09EDB30B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41529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TimerLineMarker190">
              <a:extLst>
                <a:ext uri="{FF2B5EF4-FFF2-40B4-BE49-F238E27FC236}">
                  <a16:creationId xmlns:a16="http://schemas.microsoft.com/office/drawing/2014/main" id="{6F7BA787-322B-4DCE-AAF5-0EBA1F81E73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43836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TimerLineMarker200">
              <a:extLst>
                <a:ext uri="{FF2B5EF4-FFF2-40B4-BE49-F238E27FC236}">
                  <a16:creationId xmlns:a16="http://schemas.microsoft.com/office/drawing/2014/main" id="{9B34A1E9-25F4-4D2E-8138-F95A9A4EDF60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46143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TimerLineMarker210">
              <a:extLst>
                <a:ext uri="{FF2B5EF4-FFF2-40B4-BE49-F238E27FC236}">
                  <a16:creationId xmlns:a16="http://schemas.microsoft.com/office/drawing/2014/main" id="{2B196CD2-E124-464E-9063-765BA5A8DA77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48450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TimerLineMarker220">
              <a:extLst>
                <a:ext uri="{FF2B5EF4-FFF2-40B4-BE49-F238E27FC236}">
                  <a16:creationId xmlns:a16="http://schemas.microsoft.com/office/drawing/2014/main" id="{EE998925-5BE7-4A42-8957-C2E475E6E65B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50757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TimerLineMarker230">
              <a:extLst>
                <a:ext uri="{FF2B5EF4-FFF2-40B4-BE49-F238E27FC236}">
                  <a16:creationId xmlns:a16="http://schemas.microsoft.com/office/drawing/2014/main" id="{3B25970D-E824-42EB-9E1F-B16FBC3052AC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53064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TimerLineMarker240">
              <a:extLst>
                <a:ext uri="{FF2B5EF4-FFF2-40B4-BE49-F238E27FC236}">
                  <a16:creationId xmlns:a16="http://schemas.microsoft.com/office/drawing/2014/main" id="{837B26EE-4A00-4E7B-9600-872CF00188DB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TimerLineMarker250">
              <a:extLst>
                <a:ext uri="{FF2B5EF4-FFF2-40B4-BE49-F238E27FC236}">
                  <a16:creationId xmlns:a16="http://schemas.microsoft.com/office/drawing/2014/main" id="{74934D7E-FD57-411F-8414-37F3430BFAD9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57679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TimerLineMarker260">
              <a:extLst>
                <a:ext uri="{FF2B5EF4-FFF2-40B4-BE49-F238E27FC236}">
                  <a16:creationId xmlns:a16="http://schemas.microsoft.com/office/drawing/2014/main" id="{71AD05A9-2DC1-45E3-B4F6-F52ACC83F042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59986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TimerLineMarker270">
              <a:extLst>
                <a:ext uri="{FF2B5EF4-FFF2-40B4-BE49-F238E27FC236}">
                  <a16:creationId xmlns:a16="http://schemas.microsoft.com/office/drawing/2014/main" id="{4F4DF9C7-F574-437F-B789-AB16D723D545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62293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TimerLineMarker280">
              <a:extLst>
                <a:ext uri="{FF2B5EF4-FFF2-40B4-BE49-F238E27FC236}">
                  <a16:creationId xmlns:a16="http://schemas.microsoft.com/office/drawing/2014/main" id="{E92687BC-BF7C-47CC-B941-30D53F6749ED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64600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TimerLineMarker290">
              <a:extLst>
                <a:ext uri="{FF2B5EF4-FFF2-40B4-BE49-F238E27FC236}">
                  <a16:creationId xmlns:a16="http://schemas.microsoft.com/office/drawing/2014/main" id="{1F0DE83E-AD59-4709-B6A6-CDEBF162DF9A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66907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TimerLineMarker300">
              <a:extLst>
                <a:ext uri="{FF2B5EF4-FFF2-40B4-BE49-F238E27FC236}">
                  <a16:creationId xmlns:a16="http://schemas.microsoft.com/office/drawing/2014/main" id="{523184AA-C9B3-45DA-BB5F-CF2B017B19B3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69215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TimerLineMarker310">
              <a:extLst>
                <a:ext uri="{FF2B5EF4-FFF2-40B4-BE49-F238E27FC236}">
                  <a16:creationId xmlns:a16="http://schemas.microsoft.com/office/drawing/2014/main" id="{4F83C7C3-1135-43C0-8640-CAB18CE329DD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71522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TimerLineMarker320">
              <a:extLst>
                <a:ext uri="{FF2B5EF4-FFF2-40B4-BE49-F238E27FC236}">
                  <a16:creationId xmlns:a16="http://schemas.microsoft.com/office/drawing/2014/main" id="{820BF63D-E89A-498E-BADE-ABE5297C0AF8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73829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TimerLineMarker330">
              <a:extLst>
                <a:ext uri="{FF2B5EF4-FFF2-40B4-BE49-F238E27FC236}">
                  <a16:creationId xmlns:a16="http://schemas.microsoft.com/office/drawing/2014/main" id="{3AA1EBAD-D8D6-4C3D-9DA9-3158155A77A7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>
              <a:off x="76136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TimerLineMarker340">
              <a:extLst>
                <a:ext uri="{FF2B5EF4-FFF2-40B4-BE49-F238E27FC236}">
                  <a16:creationId xmlns:a16="http://schemas.microsoft.com/office/drawing/2014/main" id="{47A6F6AF-BA56-4D77-A7EF-9CE166C59831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78443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TimerLineMarker350">
              <a:extLst>
                <a:ext uri="{FF2B5EF4-FFF2-40B4-BE49-F238E27FC236}">
                  <a16:creationId xmlns:a16="http://schemas.microsoft.com/office/drawing/2014/main" id="{95D1E1DB-09B4-473D-A1C5-54A13F0704A8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80750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4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6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Lab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TimerLab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Follow the instructions provided in the slide notes.</a:t>
            </a:r>
          </a:p>
          <a:p>
            <a:pPr marL="285750" indent="-285750"/>
            <a:r>
              <a:rPr lang="en-US" dirty="0"/>
              <a:t>Do the instructions sequentially from slide 5 onwards</a:t>
            </a:r>
          </a:p>
          <a:p>
            <a:pPr marL="285750" indent="-285750"/>
            <a:r>
              <a:rPr lang="en-US" dirty="0"/>
              <a:t>Do all operations on the original slide and compare with the expected slide</a:t>
            </a:r>
          </a:p>
        </p:txBody>
      </p:sp>
    </p:spTree>
    <p:extLst>
      <p:ext uri="{BB962C8B-B14F-4D97-AF65-F5344CB8AC3E}">
        <p14:creationId xmlns:p14="http://schemas.microsoft.com/office/powerpoint/2010/main" val="2748831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ProgressBar">
            <a:extLst>
              <a:ext uri="{FF2B5EF4-FFF2-40B4-BE49-F238E27FC236}">
                <a16:creationId xmlns:a16="http://schemas.microsoft.com/office/drawing/2014/main" id="{77AC1815-3F11-4251-AB20-C95B357746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100" y="889000"/>
            <a:ext cx="16611600" cy="5080000"/>
            <a:chOff x="0" y="0"/>
            <a:chExt cx="6350000" cy="50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6EA0C-AB32-477A-BDB6-F927E178421F}"/>
                </a:ext>
              </a:extLst>
            </p:cNvPr>
            <p:cNvSpPr/>
            <p:nvPr/>
          </p:nvSpPr>
          <p:spPr>
            <a:xfrm>
              <a:off x="0" y="0"/>
              <a:ext cx="31750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810D5-9F72-4AFB-B1F7-B3B6F5C26443}"/>
                </a:ext>
              </a:extLst>
            </p:cNvPr>
            <p:cNvSpPr/>
            <p:nvPr/>
          </p:nvSpPr>
          <p:spPr>
            <a:xfrm>
              <a:off x="3175000" y="0"/>
              <a:ext cx="31750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1" name="TimerTimeMarkerGroup">
            <a:extLst>
              <a:ext uri="{FF2B5EF4-FFF2-40B4-BE49-F238E27FC236}">
                <a16:creationId xmlns:a16="http://schemas.microsoft.com/office/drawing/2014/main" id="{583A2A6F-1D16-4691-A862-C9BB5A581AA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3" name="TimerTimeMarker360">
              <a:extLst>
                <a:ext uri="{FF2B5EF4-FFF2-40B4-BE49-F238E27FC236}">
                  <a16:creationId xmlns:a16="http://schemas.microsoft.com/office/drawing/2014/main" id="{D06631B1-0B1D-4357-A41C-B54B5C04CBA8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" name="TimerTimeMarker300">
              <a:extLst>
                <a:ext uri="{FF2B5EF4-FFF2-40B4-BE49-F238E27FC236}">
                  <a16:creationId xmlns:a16="http://schemas.microsoft.com/office/drawing/2014/main" id="{977F2C62-6E90-4433-AC76-AAA7B4D7095F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3843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imerTimeMarker240">
              <a:extLst>
                <a:ext uri="{FF2B5EF4-FFF2-40B4-BE49-F238E27FC236}">
                  <a16:creationId xmlns:a16="http://schemas.microsoft.com/office/drawing/2014/main" id="{D40521D4-1B1A-4B8B-A953-67B8E089EF86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6" name="TimerTimeMarker180">
              <a:extLst>
                <a:ext uri="{FF2B5EF4-FFF2-40B4-BE49-F238E27FC236}">
                  <a16:creationId xmlns:a16="http://schemas.microsoft.com/office/drawing/2014/main" id="{FEC19738-55DB-40DB-939A-42EF417F77C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41529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5" name="TimerTimeMarker120">
              <a:extLst>
                <a:ext uri="{FF2B5EF4-FFF2-40B4-BE49-F238E27FC236}">
                  <a16:creationId xmlns:a16="http://schemas.microsoft.com/office/drawing/2014/main" id="{D61DF856-1CF5-4727-840A-1E2E1C6D205F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2" name="TimerTimeMarker60">
              <a:extLst>
                <a:ext uri="{FF2B5EF4-FFF2-40B4-BE49-F238E27FC236}">
                  <a16:creationId xmlns:a16="http://schemas.microsoft.com/office/drawing/2014/main" id="{5B59A0AB-8F54-4AAA-818B-249BB0FFB32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9215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9" name="TimerTimeMarker0">
              <a:extLst>
                <a:ext uri="{FF2B5EF4-FFF2-40B4-BE49-F238E27FC236}">
                  <a16:creationId xmlns:a16="http://schemas.microsoft.com/office/drawing/2014/main" id="{C325BAAB-848E-45C9-8EBB-439AAD737C6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80" name="TimerLineMarkerGroup">
            <a:extLst>
              <a:ext uri="{FF2B5EF4-FFF2-40B4-BE49-F238E27FC236}">
                <a16:creationId xmlns:a16="http://schemas.microsoft.com/office/drawing/2014/main" id="{7800A51D-D455-4F4D-864D-B1A03CCC7EA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49816" y="889000"/>
            <a:ext cx="7844367" cy="5080000"/>
            <a:chOff x="230717" y="0"/>
            <a:chExt cx="7844367" cy="5080000"/>
          </a:xfrm>
        </p:grpSpPr>
        <p:cxnSp>
          <p:nvCxnSpPr>
            <p:cNvPr id="4" name="TimerLineMarker10">
              <a:extLst>
                <a:ext uri="{FF2B5EF4-FFF2-40B4-BE49-F238E27FC236}">
                  <a16:creationId xmlns:a16="http://schemas.microsoft.com/office/drawing/2014/main" id="{2B132668-0ADB-47BC-A65E-443110764044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2307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>
              <a:extLst>
                <a:ext uri="{FF2B5EF4-FFF2-40B4-BE49-F238E27FC236}">
                  <a16:creationId xmlns:a16="http://schemas.microsoft.com/office/drawing/2014/main" id="{4D81B71D-81A3-4482-B87B-B1570346D05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4614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>
              <a:extLst>
                <a:ext uri="{FF2B5EF4-FFF2-40B4-BE49-F238E27FC236}">
                  <a16:creationId xmlns:a16="http://schemas.microsoft.com/office/drawing/2014/main" id="{C855E95D-0F83-426E-BE4F-43C0B76989BE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921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>
              <a:extLst>
                <a:ext uri="{FF2B5EF4-FFF2-40B4-BE49-F238E27FC236}">
                  <a16:creationId xmlns:a16="http://schemas.microsoft.com/office/drawing/2014/main" id="{3CD9D2FF-D6DC-46C1-8D76-7A3EC7A555AA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9228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>
              <a:extLst>
                <a:ext uri="{FF2B5EF4-FFF2-40B4-BE49-F238E27FC236}">
                  <a16:creationId xmlns:a16="http://schemas.microsoft.com/office/drawing/2014/main" id="{145FAA81-E893-4CE7-9D3D-8744408F8D3B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11535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TimerLineMarker60">
              <a:extLst>
                <a:ext uri="{FF2B5EF4-FFF2-40B4-BE49-F238E27FC236}">
                  <a16:creationId xmlns:a16="http://schemas.microsoft.com/office/drawing/2014/main" id="{6A4A6F1A-A030-4366-9567-A2A33F4BFA9E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3843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TimerLineMarker70">
              <a:extLst>
                <a:ext uri="{FF2B5EF4-FFF2-40B4-BE49-F238E27FC236}">
                  <a16:creationId xmlns:a16="http://schemas.microsoft.com/office/drawing/2014/main" id="{97155EA3-5135-4C5C-83A0-8437D617A4E1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16150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TimerLineMarker80">
              <a:extLst>
                <a:ext uri="{FF2B5EF4-FFF2-40B4-BE49-F238E27FC236}">
                  <a16:creationId xmlns:a16="http://schemas.microsoft.com/office/drawing/2014/main" id="{8B4D3BC3-D5A2-4E36-BAB9-40D56CD7CE60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18457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TimerLineMarker90">
              <a:extLst>
                <a:ext uri="{FF2B5EF4-FFF2-40B4-BE49-F238E27FC236}">
                  <a16:creationId xmlns:a16="http://schemas.microsoft.com/office/drawing/2014/main" id="{0A9D41B1-6C30-474A-8FE8-2957F2B5E349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20764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TimerLineMarker100">
              <a:extLst>
                <a:ext uri="{FF2B5EF4-FFF2-40B4-BE49-F238E27FC236}">
                  <a16:creationId xmlns:a16="http://schemas.microsoft.com/office/drawing/2014/main" id="{8F465F0F-129E-4E82-A91E-4E5BB8517188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23071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110">
              <a:extLst>
                <a:ext uri="{FF2B5EF4-FFF2-40B4-BE49-F238E27FC236}">
                  <a16:creationId xmlns:a16="http://schemas.microsoft.com/office/drawing/2014/main" id="{F93EBB69-280A-46A5-9A4C-4ACD9D202741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25378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120">
              <a:extLst>
                <a:ext uri="{FF2B5EF4-FFF2-40B4-BE49-F238E27FC236}">
                  <a16:creationId xmlns:a16="http://schemas.microsoft.com/office/drawing/2014/main" id="{EACFF190-E6DA-4B1F-B57C-396B2B346B47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130">
              <a:extLst>
                <a:ext uri="{FF2B5EF4-FFF2-40B4-BE49-F238E27FC236}">
                  <a16:creationId xmlns:a16="http://schemas.microsoft.com/office/drawing/2014/main" id="{DFEAA011-3E7E-46FC-9652-31183EEC7DCF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29993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TimerLineMarker140">
              <a:extLst>
                <a:ext uri="{FF2B5EF4-FFF2-40B4-BE49-F238E27FC236}">
                  <a16:creationId xmlns:a16="http://schemas.microsoft.com/office/drawing/2014/main" id="{0A807C99-D998-48A9-891D-9DC83368ADDE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32300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150">
              <a:extLst>
                <a:ext uri="{FF2B5EF4-FFF2-40B4-BE49-F238E27FC236}">
                  <a16:creationId xmlns:a16="http://schemas.microsoft.com/office/drawing/2014/main" id="{20286194-284D-4C74-A922-459866440759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4607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160">
              <a:extLst>
                <a:ext uri="{FF2B5EF4-FFF2-40B4-BE49-F238E27FC236}">
                  <a16:creationId xmlns:a16="http://schemas.microsoft.com/office/drawing/2014/main" id="{ADB16B67-4726-42D8-B3D0-7E40E34B3264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36914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170">
              <a:extLst>
                <a:ext uri="{FF2B5EF4-FFF2-40B4-BE49-F238E27FC236}">
                  <a16:creationId xmlns:a16="http://schemas.microsoft.com/office/drawing/2014/main" id="{FBE410D0-42F6-45AB-8F02-19E8D16837E8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39221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180">
              <a:extLst>
                <a:ext uri="{FF2B5EF4-FFF2-40B4-BE49-F238E27FC236}">
                  <a16:creationId xmlns:a16="http://schemas.microsoft.com/office/drawing/2014/main" id="{72BBC886-F60C-473F-8ACD-2D1607A6567D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41529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190">
              <a:extLst>
                <a:ext uri="{FF2B5EF4-FFF2-40B4-BE49-F238E27FC236}">
                  <a16:creationId xmlns:a16="http://schemas.microsoft.com/office/drawing/2014/main" id="{3ABACE72-6EC1-4019-8B75-B5EA9119283B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43836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TimerLineMarker200">
              <a:extLst>
                <a:ext uri="{FF2B5EF4-FFF2-40B4-BE49-F238E27FC236}">
                  <a16:creationId xmlns:a16="http://schemas.microsoft.com/office/drawing/2014/main" id="{51B7DE07-1308-4D99-BC30-7F102CD48C60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46143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210">
              <a:extLst>
                <a:ext uri="{FF2B5EF4-FFF2-40B4-BE49-F238E27FC236}">
                  <a16:creationId xmlns:a16="http://schemas.microsoft.com/office/drawing/2014/main" id="{8CAD2C72-FFFF-4C31-86B7-E43990371FAB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48450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TimerLineMarker220">
              <a:extLst>
                <a:ext uri="{FF2B5EF4-FFF2-40B4-BE49-F238E27FC236}">
                  <a16:creationId xmlns:a16="http://schemas.microsoft.com/office/drawing/2014/main" id="{2668EEE3-8076-4BEF-9C76-8CB73C1D1321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50757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230">
              <a:extLst>
                <a:ext uri="{FF2B5EF4-FFF2-40B4-BE49-F238E27FC236}">
                  <a16:creationId xmlns:a16="http://schemas.microsoft.com/office/drawing/2014/main" id="{334E2A41-E369-4F75-BFE8-4C1BC42D5848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53064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240">
              <a:extLst>
                <a:ext uri="{FF2B5EF4-FFF2-40B4-BE49-F238E27FC236}">
                  <a16:creationId xmlns:a16="http://schemas.microsoft.com/office/drawing/2014/main" id="{422E4C05-E43A-4E08-99EC-1B07695C5768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250">
              <a:extLst>
                <a:ext uri="{FF2B5EF4-FFF2-40B4-BE49-F238E27FC236}">
                  <a16:creationId xmlns:a16="http://schemas.microsoft.com/office/drawing/2014/main" id="{C753873B-941A-433B-A38A-138AA43733EB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57679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260">
              <a:extLst>
                <a:ext uri="{FF2B5EF4-FFF2-40B4-BE49-F238E27FC236}">
                  <a16:creationId xmlns:a16="http://schemas.microsoft.com/office/drawing/2014/main" id="{3F6F1A37-7686-4EAC-811B-A005D36738D4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599863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TimerLineMarker270">
              <a:extLst>
                <a:ext uri="{FF2B5EF4-FFF2-40B4-BE49-F238E27FC236}">
                  <a16:creationId xmlns:a16="http://schemas.microsoft.com/office/drawing/2014/main" id="{3BB8F772-D15F-4944-9CA0-4615468F8F5C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62293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280">
              <a:extLst>
                <a:ext uri="{FF2B5EF4-FFF2-40B4-BE49-F238E27FC236}">
                  <a16:creationId xmlns:a16="http://schemas.microsoft.com/office/drawing/2014/main" id="{B3D8DE4A-E516-4B25-A196-9D73E506FE1F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64600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290">
              <a:extLst>
                <a:ext uri="{FF2B5EF4-FFF2-40B4-BE49-F238E27FC236}">
                  <a16:creationId xmlns:a16="http://schemas.microsoft.com/office/drawing/2014/main" id="{1C871BAA-EA7D-48D2-99ED-71524DB71BBF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66907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300">
              <a:extLst>
                <a:ext uri="{FF2B5EF4-FFF2-40B4-BE49-F238E27FC236}">
                  <a16:creationId xmlns:a16="http://schemas.microsoft.com/office/drawing/2014/main" id="{45DAAAEB-D479-4585-B709-4B524E8E0A5A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6921500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310">
              <a:extLst>
                <a:ext uri="{FF2B5EF4-FFF2-40B4-BE49-F238E27FC236}">
                  <a16:creationId xmlns:a16="http://schemas.microsoft.com/office/drawing/2014/main" id="{0994C22D-48C7-4B3B-8363-0E667CD1DBB8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715221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320">
              <a:extLst>
                <a:ext uri="{FF2B5EF4-FFF2-40B4-BE49-F238E27FC236}">
                  <a16:creationId xmlns:a16="http://schemas.microsoft.com/office/drawing/2014/main" id="{1D55D216-DB71-4D79-97FC-1C920423B49D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738293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TimerLineMarker330">
              <a:extLst>
                <a:ext uri="{FF2B5EF4-FFF2-40B4-BE49-F238E27FC236}">
                  <a16:creationId xmlns:a16="http://schemas.microsoft.com/office/drawing/2014/main" id="{ECDAC652-518F-4051-9DEC-74F418CF5965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>
              <a:off x="761365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340">
              <a:extLst>
                <a:ext uri="{FF2B5EF4-FFF2-40B4-BE49-F238E27FC236}">
                  <a16:creationId xmlns:a16="http://schemas.microsoft.com/office/drawing/2014/main" id="{04D4848C-A9E0-430B-B7AD-B28C519EA011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78443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350">
              <a:extLst>
                <a:ext uri="{FF2B5EF4-FFF2-40B4-BE49-F238E27FC236}">
                  <a16:creationId xmlns:a16="http://schemas.microsoft.com/office/drawing/2014/main" id="{E019FC43-CCB1-4FC9-A502-FC45ED5B933E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807508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8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6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ProgressBar">
            <a:extLst>
              <a:ext uri="{FF2B5EF4-FFF2-40B4-BE49-F238E27FC236}">
                <a16:creationId xmlns:a16="http://schemas.microsoft.com/office/drawing/2014/main" id="{77AC1815-3F11-4251-AB20-C95B357746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100" y="889000"/>
            <a:ext cx="16611600" cy="5080000"/>
            <a:chOff x="0" y="0"/>
            <a:chExt cx="6350000" cy="50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6EA0C-AB32-477A-BDB6-F927E178421F}"/>
                </a:ext>
              </a:extLst>
            </p:cNvPr>
            <p:cNvSpPr/>
            <p:nvPr/>
          </p:nvSpPr>
          <p:spPr>
            <a:xfrm>
              <a:off x="0" y="0"/>
              <a:ext cx="31750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810D5-9F72-4AFB-B1F7-B3B6F5C26443}"/>
                </a:ext>
              </a:extLst>
            </p:cNvPr>
            <p:cNvSpPr/>
            <p:nvPr/>
          </p:nvSpPr>
          <p:spPr>
            <a:xfrm>
              <a:off x="3175000" y="0"/>
              <a:ext cx="31750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TimerTimeMarkerGroup">
            <a:extLst>
              <a:ext uri="{FF2B5EF4-FFF2-40B4-BE49-F238E27FC236}">
                <a16:creationId xmlns:a16="http://schemas.microsoft.com/office/drawing/2014/main" id="{FE3AF423-3EDB-4C57-B37E-38015201EC5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82" name="TimerTimeMarker30">
              <a:extLst>
                <a:ext uri="{FF2B5EF4-FFF2-40B4-BE49-F238E27FC236}">
                  <a16:creationId xmlns:a16="http://schemas.microsoft.com/office/drawing/2014/main" id="{E78DF59A-1B1E-447B-9E63-6EE6926EDE3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83" name="TimerTimeMarker20">
              <a:extLst>
                <a:ext uri="{FF2B5EF4-FFF2-40B4-BE49-F238E27FC236}">
                  <a16:creationId xmlns:a16="http://schemas.microsoft.com/office/drawing/2014/main" id="{8D2D3D1F-D464-44AE-A612-8767A2DE80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85" name="TimerTimeMarker10">
              <a:extLst>
                <a:ext uri="{FF2B5EF4-FFF2-40B4-BE49-F238E27FC236}">
                  <a16:creationId xmlns:a16="http://schemas.microsoft.com/office/drawing/2014/main" id="{5834AD7C-F2DC-47C4-B722-F611EFFB5D6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7" name="TimerTimeMarker0">
              <a:extLst>
                <a:ext uri="{FF2B5EF4-FFF2-40B4-BE49-F238E27FC236}">
                  <a16:creationId xmlns:a16="http://schemas.microsoft.com/office/drawing/2014/main" id="{E449B1B1-F74B-41CE-8F1A-6630AB17660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88" name="TimerLineMarkerGroup">
            <a:extLst>
              <a:ext uri="{FF2B5EF4-FFF2-40B4-BE49-F238E27FC236}">
                <a16:creationId xmlns:a16="http://schemas.microsoft.com/office/drawing/2014/main" id="{564451CA-D05A-4836-87B5-2332EEB9DC0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87700" y="889000"/>
            <a:ext cx="2768600" cy="5080000"/>
            <a:chOff x="2768600" y="0"/>
            <a:chExt cx="2768600" cy="5080000"/>
          </a:xfrm>
        </p:grpSpPr>
        <p:cxnSp>
          <p:nvCxnSpPr>
            <p:cNvPr id="84" name="TimerLineMarker10">
              <a:extLst>
                <a:ext uri="{FF2B5EF4-FFF2-40B4-BE49-F238E27FC236}">
                  <a16:creationId xmlns:a16="http://schemas.microsoft.com/office/drawing/2014/main" id="{D78BA04D-CE37-4761-9CE1-64414EB9A104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276860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TimerLineMarker20">
              <a:extLst>
                <a:ext uri="{FF2B5EF4-FFF2-40B4-BE49-F238E27FC236}">
                  <a16:creationId xmlns:a16="http://schemas.microsoft.com/office/drawing/2014/main" id="{095366ED-8E1A-4A76-89B2-00657DD42481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553720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4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>
            <a:extLst>
              <a:ext uri="{FF2B5EF4-FFF2-40B4-BE49-F238E27FC236}">
                <a16:creationId xmlns:a16="http://schemas.microsoft.com/office/drawing/2014/main" id="{EDF63957-53A0-42F7-86B3-44D89980CC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ProgressBar">
            <a:extLst>
              <a:ext uri="{FF2B5EF4-FFF2-40B4-BE49-F238E27FC236}">
                <a16:creationId xmlns:a16="http://schemas.microsoft.com/office/drawing/2014/main" id="{77AC1815-3F11-4251-AB20-C95B357746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100" y="889000"/>
            <a:ext cx="16611600" cy="5080000"/>
            <a:chOff x="0" y="0"/>
            <a:chExt cx="6350000" cy="50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6EA0C-AB32-477A-BDB6-F927E178421F}"/>
                </a:ext>
              </a:extLst>
            </p:cNvPr>
            <p:cNvSpPr/>
            <p:nvPr/>
          </p:nvSpPr>
          <p:spPr>
            <a:xfrm>
              <a:off x="0" y="0"/>
              <a:ext cx="3175000" cy="5080000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810D5-9F72-4AFB-B1F7-B3B6F5C26443}"/>
                </a:ext>
              </a:extLst>
            </p:cNvPr>
            <p:cNvSpPr/>
            <p:nvPr/>
          </p:nvSpPr>
          <p:spPr>
            <a:xfrm>
              <a:off x="3175000" y="0"/>
              <a:ext cx="3175000" cy="50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0" name="TimerTimeMarkerGroup">
            <a:extLst>
              <a:ext uri="{FF2B5EF4-FFF2-40B4-BE49-F238E27FC236}">
                <a16:creationId xmlns:a16="http://schemas.microsoft.com/office/drawing/2014/main" id="{AB04D8A2-9510-43F9-96AB-C4CA52B0B76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3" name="TimerTimeMarker256">
              <a:extLst>
                <a:ext uri="{FF2B5EF4-FFF2-40B4-BE49-F238E27FC236}">
                  <a16:creationId xmlns:a16="http://schemas.microsoft.com/office/drawing/2014/main" id="{6941E013-1640-4A7C-990B-1C31DC3A61B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4.16</a:t>
              </a:r>
            </a:p>
          </p:txBody>
        </p:sp>
        <p:sp>
          <p:nvSpPr>
            <p:cNvPr id="5" name="TimerTimeMarker240">
              <a:extLst>
                <a:ext uri="{FF2B5EF4-FFF2-40B4-BE49-F238E27FC236}">
                  <a16:creationId xmlns:a16="http://schemas.microsoft.com/office/drawing/2014/main" id="{255EFE61-949F-42BE-A03F-DF6DC4F5931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1911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" name="TimerTimeMarker180">
              <a:extLst>
                <a:ext uri="{FF2B5EF4-FFF2-40B4-BE49-F238E27FC236}">
                  <a16:creationId xmlns:a16="http://schemas.microsoft.com/office/drawing/2014/main" id="{04FAA3E1-2DBB-4CEA-9FDF-CC5A6A89DA5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46578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imerTimeMarker120">
              <a:extLst>
                <a:ext uri="{FF2B5EF4-FFF2-40B4-BE49-F238E27FC236}">
                  <a16:creationId xmlns:a16="http://schemas.microsoft.com/office/drawing/2014/main" id="{AB8D9F17-E171-479E-9437-54A31B3546D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41245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9" name="TimerTimeMarker60">
              <a:extLst>
                <a:ext uri="{FF2B5EF4-FFF2-40B4-BE49-F238E27FC236}">
                  <a16:creationId xmlns:a16="http://schemas.microsoft.com/office/drawing/2014/main" id="{29DA011A-4EC4-4C25-91C6-8545A490609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359128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8" name="TimerTimeMarker0">
              <a:extLst>
                <a:ext uri="{FF2B5EF4-FFF2-40B4-BE49-F238E27FC236}">
                  <a16:creationId xmlns:a16="http://schemas.microsoft.com/office/drawing/2014/main" id="{D8F31B65-1C30-468D-A47B-44DF828B3AF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9" name="TimerLineMarkerGroup">
            <a:extLst>
              <a:ext uri="{FF2B5EF4-FFF2-40B4-BE49-F238E27FC236}">
                <a16:creationId xmlns:a16="http://schemas.microsoft.com/office/drawing/2014/main" id="{0324A80D-B098-4570-8418-2B90B674144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3766" y="889000"/>
            <a:ext cx="7786688" cy="5080000"/>
            <a:chOff x="194667" y="0"/>
            <a:chExt cx="7786688" cy="5080000"/>
          </a:xfrm>
        </p:grpSpPr>
        <p:cxnSp>
          <p:nvCxnSpPr>
            <p:cNvPr id="4" name="TimerLineMarker6">
              <a:extLst>
                <a:ext uri="{FF2B5EF4-FFF2-40B4-BE49-F238E27FC236}">
                  <a16:creationId xmlns:a16="http://schemas.microsoft.com/office/drawing/2014/main" id="{2B39DC4E-9ABC-4045-8791-D236CBC3947A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1946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16">
              <a:extLst>
                <a:ext uri="{FF2B5EF4-FFF2-40B4-BE49-F238E27FC236}">
                  <a16:creationId xmlns:a16="http://schemas.microsoft.com/office/drawing/2014/main" id="{5C8BE53A-6E84-4649-ADA0-A93E33EDD1BB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51911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26">
              <a:extLst>
                <a:ext uri="{FF2B5EF4-FFF2-40B4-BE49-F238E27FC236}">
                  <a16:creationId xmlns:a16="http://schemas.microsoft.com/office/drawing/2014/main" id="{AB8F4CD6-89C8-45CA-ABA7-329624E19E8C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84355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36">
              <a:extLst>
                <a:ext uri="{FF2B5EF4-FFF2-40B4-BE49-F238E27FC236}">
                  <a16:creationId xmlns:a16="http://schemas.microsoft.com/office/drawing/2014/main" id="{DEDFCC16-4FEE-4B2D-87E1-9572DBB07914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6800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TimerLineMarker46">
              <a:extLst>
                <a:ext uri="{FF2B5EF4-FFF2-40B4-BE49-F238E27FC236}">
                  <a16:creationId xmlns:a16="http://schemas.microsoft.com/office/drawing/2014/main" id="{09F79F8A-D6BA-440F-9738-1E5284BCE758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149244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TimerLineMarker56">
              <a:extLst>
                <a:ext uri="{FF2B5EF4-FFF2-40B4-BE49-F238E27FC236}">
                  <a16:creationId xmlns:a16="http://schemas.microsoft.com/office/drawing/2014/main" id="{1A99DEE9-0EB1-41B2-BEDE-5A53CE360C45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81689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TimerLineMarker66">
              <a:extLst>
                <a:ext uri="{FF2B5EF4-FFF2-40B4-BE49-F238E27FC236}">
                  <a16:creationId xmlns:a16="http://schemas.microsoft.com/office/drawing/2014/main" id="{DC66BC9D-CEDC-454F-B52C-E50FEDA8F40C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214133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TimerLineMarker76">
              <a:extLst>
                <a:ext uri="{FF2B5EF4-FFF2-40B4-BE49-F238E27FC236}">
                  <a16:creationId xmlns:a16="http://schemas.microsoft.com/office/drawing/2014/main" id="{21CFE342-48E2-4919-8C95-53682100CA53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246578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TimerLineMarker86">
              <a:extLst>
                <a:ext uri="{FF2B5EF4-FFF2-40B4-BE49-F238E27FC236}">
                  <a16:creationId xmlns:a16="http://schemas.microsoft.com/office/drawing/2014/main" id="{391AE239-9B77-40B0-A1A0-DF61993E0D1B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279023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96">
              <a:extLst>
                <a:ext uri="{FF2B5EF4-FFF2-40B4-BE49-F238E27FC236}">
                  <a16:creationId xmlns:a16="http://schemas.microsoft.com/office/drawing/2014/main" id="{90FDE2EC-4209-46C7-AD1B-DD6E136BAEE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311467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106">
              <a:extLst>
                <a:ext uri="{FF2B5EF4-FFF2-40B4-BE49-F238E27FC236}">
                  <a16:creationId xmlns:a16="http://schemas.microsoft.com/office/drawing/2014/main" id="{C67D56F7-AD8B-454D-827E-EA3AB244302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343912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116">
              <a:extLst>
                <a:ext uri="{FF2B5EF4-FFF2-40B4-BE49-F238E27FC236}">
                  <a16:creationId xmlns:a16="http://schemas.microsoft.com/office/drawing/2014/main" id="{A59A6F9C-4D78-4A5D-B544-AA7E11840DA8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376356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126">
              <a:extLst>
                <a:ext uri="{FF2B5EF4-FFF2-40B4-BE49-F238E27FC236}">
                  <a16:creationId xmlns:a16="http://schemas.microsoft.com/office/drawing/2014/main" id="{F9378214-5DB6-4477-9267-65E74C70E292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408801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136">
              <a:extLst>
                <a:ext uri="{FF2B5EF4-FFF2-40B4-BE49-F238E27FC236}">
                  <a16:creationId xmlns:a16="http://schemas.microsoft.com/office/drawing/2014/main" id="{F03D5FCA-916E-42FE-A316-C6363F73376E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4412456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146">
              <a:extLst>
                <a:ext uri="{FF2B5EF4-FFF2-40B4-BE49-F238E27FC236}">
                  <a16:creationId xmlns:a16="http://schemas.microsoft.com/office/drawing/2014/main" id="{07BE0C4F-1828-4F6D-9C25-86A7F7694C7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473690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TimerLineMarker156">
              <a:extLst>
                <a:ext uri="{FF2B5EF4-FFF2-40B4-BE49-F238E27FC236}">
                  <a16:creationId xmlns:a16="http://schemas.microsoft.com/office/drawing/2014/main" id="{5501535B-CF02-46C1-930F-22F2EDB5F619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506134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166">
              <a:extLst>
                <a:ext uri="{FF2B5EF4-FFF2-40B4-BE49-F238E27FC236}">
                  <a16:creationId xmlns:a16="http://schemas.microsoft.com/office/drawing/2014/main" id="{79C058DA-E616-4BA7-AFCC-D5171D2E6F81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538579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176">
              <a:extLst>
                <a:ext uri="{FF2B5EF4-FFF2-40B4-BE49-F238E27FC236}">
                  <a16:creationId xmlns:a16="http://schemas.microsoft.com/office/drawing/2014/main" id="{477C9178-E32E-499D-B8A5-041EEC8CABBA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571023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186">
              <a:extLst>
                <a:ext uri="{FF2B5EF4-FFF2-40B4-BE49-F238E27FC236}">
                  <a16:creationId xmlns:a16="http://schemas.microsoft.com/office/drawing/2014/main" id="{C6220DF7-8195-4C67-A815-DD98B8A32E01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60346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196">
              <a:extLst>
                <a:ext uri="{FF2B5EF4-FFF2-40B4-BE49-F238E27FC236}">
                  <a16:creationId xmlns:a16="http://schemas.microsoft.com/office/drawing/2014/main" id="{67D50FEB-987A-4DB7-94F1-71BAB9015CAA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6359128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TimerLineMarker206">
              <a:extLst>
                <a:ext uri="{FF2B5EF4-FFF2-40B4-BE49-F238E27FC236}">
                  <a16:creationId xmlns:a16="http://schemas.microsoft.com/office/drawing/2014/main" id="{D485C80C-EA56-48EA-AE79-14ABB0A816FA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668357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216">
              <a:extLst>
                <a:ext uri="{FF2B5EF4-FFF2-40B4-BE49-F238E27FC236}">
                  <a16:creationId xmlns:a16="http://schemas.microsoft.com/office/drawing/2014/main" id="{362D3614-5EEE-4C9A-A064-8CA3A0DC7A8B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700801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TimerLineMarker226">
              <a:extLst>
                <a:ext uri="{FF2B5EF4-FFF2-40B4-BE49-F238E27FC236}">
                  <a16:creationId xmlns:a16="http://schemas.microsoft.com/office/drawing/2014/main" id="{1D0D6DEE-D167-44EA-9738-B07EC52FB708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73324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236">
              <a:extLst>
                <a:ext uri="{FF2B5EF4-FFF2-40B4-BE49-F238E27FC236}">
                  <a16:creationId xmlns:a16="http://schemas.microsoft.com/office/drawing/2014/main" id="{DD458840-F190-42CE-BCB7-D60EBC5A3ED7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765690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246">
              <a:extLst>
                <a:ext uri="{FF2B5EF4-FFF2-40B4-BE49-F238E27FC236}">
                  <a16:creationId xmlns:a16="http://schemas.microsoft.com/office/drawing/2014/main" id="{40DAA0E2-E3E4-46EB-9FD7-3F46A3876CF0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798135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9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6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merBody">
            <a:extLst>
              <a:ext uri="{FF2B5EF4-FFF2-40B4-BE49-F238E27FC236}">
                <a16:creationId xmlns:a16="http://schemas.microsoft.com/office/drawing/2014/main" id="{3EF9A1F4-3B95-46A2-A17D-D99A128C1FB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100" y="889000"/>
            <a:ext cx="83058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imerSliderHead">
            <a:extLst>
              <a:ext uri="{FF2B5EF4-FFF2-40B4-BE49-F238E27FC236}">
                <a16:creationId xmlns:a16="http://schemas.microsoft.com/office/drawing/2014/main" id="{F5F27A97-D48F-4E25-8F7D-716C806A18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>
            <a:off x="2921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imerSliderBody">
            <a:extLst>
              <a:ext uri="{FF2B5EF4-FFF2-40B4-BE49-F238E27FC236}">
                <a16:creationId xmlns:a16="http://schemas.microsoft.com/office/drawing/2014/main" id="{F0CB8E79-8CFA-435F-A7D1-70FD6F0BE7B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37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TimerLineMarkerGroup">
            <a:extLst>
              <a:ext uri="{FF2B5EF4-FFF2-40B4-BE49-F238E27FC236}">
                <a16:creationId xmlns:a16="http://schemas.microsoft.com/office/drawing/2014/main" id="{3B128207-BCC9-458C-BB9B-C31910D2224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3766" y="889000"/>
            <a:ext cx="7786688" cy="5080000"/>
            <a:chOff x="194667" y="0"/>
            <a:chExt cx="7786688" cy="5080000"/>
          </a:xfrm>
        </p:grpSpPr>
        <p:cxnSp>
          <p:nvCxnSpPr>
            <p:cNvPr id="77" name="TimerLineMarker6">
              <a:extLst>
                <a:ext uri="{FF2B5EF4-FFF2-40B4-BE49-F238E27FC236}">
                  <a16:creationId xmlns:a16="http://schemas.microsoft.com/office/drawing/2014/main" id="{E209F587-08E0-47DB-B642-15F518321A97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19466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TimerLineMarker16">
              <a:extLst>
                <a:ext uri="{FF2B5EF4-FFF2-40B4-BE49-F238E27FC236}">
                  <a16:creationId xmlns:a16="http://schemas.microsoft.com/office/drawing/2014/main" id="{3FCAEFD3-53A8-4736-A19F-C094740367BA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519113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TimerLineMarker26">
              <a:extLst>
                <a:ext uri="{FF2B5EF4-FFF2-40B4-BE49-F238E27FC236}">
                  <a16:creationId xmlns:a16="http://schemas.microsoft.com/office/drawing/2014/main" id="{5A28AA59-2F8B-4C12-BA96-92ABE4D68D22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84355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TimerLineMarker36">
              <a:extLst>
                <a:ext uri="{FF2B5EF4-FFF2-40B4-BE49-F238E27FC236}">
                  <a16:creationId xmlns:a16="http://schemas.microsoft.com/office/drawing/2014/main" id="{81544295-C5BF-4AB8-BC2A-A627D03BE224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16800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TimerLineMarker46">
              <a:extLst>
                <a:ext uri="{FF2B5EF4-FFF2-40B4-BE49-F238E27FC236}">
                  <a16:creationId xmlns:a16="http://schemas.microsoft.com/office/drawing/2014/main" id="{930AB699-CC82-41A5-BA36-094DFBCE7A03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49244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TimerLineMarker56">
              <a:extLst>
                <a:ext uri="{FF2B5EF4-FFF2-40B4-BE49-F238E27FC236}">
                  <a16:creationId xmlns:a16="http://schemas.microsoft.com/office/drawing/2014/main" id="{B7FCCCDE-7CC1-413E-BE52-DF9B4DE5BD9D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81689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TimerLineMarker66">
              <a:extLst>
                <a:ext uri="{FF2B5EF4-FFF2-40B4-BE49-F238E27FC236}">
                  <a16:creationId xmlns:a16="http://schemas.microsoft.com/office/drawing/2014/main" id="{AC435A80-1E3D-4A37-8F8F-8EEBF8729A88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214133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TimerLineMarker76">
              <a:extLst>
                <a:ext uri="{FF2B5EF4-FFF2-40B4-BE49-F238E27FC236}">
                  <a16:creationId xmlns:a16="http://schemas.microsoft.com/office/drawing/2014/main" id="{A6574772-ACBC-42E2-93EA-273D040C3AB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2465784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TimerLineMarker86">
              <a:extLst>
                <a:ext uri="{FF2B5EF4-FFF2-40B4-BE49-F238E27FC236}">
                  <a16:creationId xmlns:a16="http://schemas.microsoft.com/office/drawing/2014/main" id="{842A6987-74B3-4461-AA28-C3D9F4E6CADE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279023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TimerLineMarker96">
              <a:extLst>
                <a:ext uri="{FF2B5EF4-FFF2-40B4-BE49-F238E27FC236}">
                  <a16:creationId xmlns:a16="http://schemas.microsoft.com/office/drawing/2014/main" id="{6412E6E8-8034-43D4-95D8-E518525186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311467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TimerLineMarker106">
              <a:extLst>
                <a:ext uri="{FF2B5EF4-FFF2-40B4-BE49-F238E27FC236}">
                  <a16:creationId xmlns:a16="http://schemas.microsoft.com/office/drawing/2014/main" id="{AF3978CE-11ED-425C-A8F3-C4C4852FF43A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3439120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TimerLineMarker116">
              <a:extLst>
                <a:ext uri="{FF2B5EF4-FFF2-40B4-BE49-F238E27FC236}">
                  <a16:creationId xmlns:a16="http://schemas.microsoft.com/office/drawing/2014/main" id="{95CBBF67-D90A-4F4D-9F43-18F76E72A248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3763566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imerLineMarker126">
              <a:extLst>
                <a:ext uri="{FF2B5EF4-FFF2-40B4-BE49-F238E27FC236}">
                  <a16:creationId xmlns:a16="http://schemas.microsoft.com/office/drawing/2014/main" id="{5CE61192-8579-4EB4-ADC5-212573AC24F7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4088011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TimerLineMarker136">
              <a:extLst>
                <a:ext uri="{FF2B5EF4-FFF2-40B4-BE49-F238E27FC236}">
                  <a16:creationId xmlns:a16="http://schemas.microsoft.com/office/drawing/2014/main" id="{AAFD033E-ED7C-4674-ACCE-16A970C6EF1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4412456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TimerLineMarker146">
              <a:extLst>
                <a:ext uri="{FF2B5EF4-FFF2-40B4-BE49-F238E27FC236}">
                  <a16:creationId xmlns:a16="http://schemas.microsoft.com/office/drawing/2014/main" id="{41F2611C-5753-4757-921C-CAD869CC59E6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473690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TimerLineMarker156">
              <a:extLst>
                <a:ext uri="{FF2B5EF4-FFF2-40B4-BE49-F238E27FC236}">
                  <a16:creationId xmlns:a16="http://schemas.microsoft.com/office/drawing/2014/main" id="{5BF69921-1F0C-4D3F-9DD7-4FB7E5CAECA0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5061347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TimerLineMarker166">
              <a:extLst>
                <a:ext uri="{FF2B5EF4-FFF2-40B4-BE49-F238E27FC236}">
                  <a16:creationId xmlns:a16="http://schemas.microsoft.com/office/drawing/2014/main" id="{85E514A8-EEEB-4A27-94E7-1D7257D0C0C8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5385792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TimerLineMarker176">
              <a:extLst>
                <a:ext uri="{FF2B5EF4-FFF2-40B4-BE49-F238E27FC236}">
                  <a16:creationId xmlns:a16="http://schemas.microsoft.com/office/drawing/2014/main" id="{D059FA43-F14D-4858-B2C0-4597F5818CF5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5710238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TimerLineMarker186">
              <a:extLst>
                <a:ext uri="{FF2B5EF4-FFF2-40B4-BE49-F238E27FC236}">
                  <a16:creationId xmlns:a16="http://schemas.microsoft.com/office/drawing/2014/main" id="{FA764757-EC57-4C5A-974E-1E703659BFC1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603468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TimerLineMarker196">
              <a:extLst>
                <a:ext uri="{FF2B5EF4-FFF2-40B4-BE49-F238E27FC236}">
                  <a16:creationId xmlns:a16="http://schemas.microsoft.com/office/drawing/2014/main" id="{8F7F4AFC-A9EA-4B5D-A61A-8CA8EEAD8E25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6359128" y="0"/>
              <a:ext cx="0" cy="5080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TimerLineMarker206">
              <a:extLst>
                <a:ext uri="{FF2B5EF4-FFF2-40B4-BE49-F238E27FC236}">
                  <a16:creationId xmlns:a16="http://schemas.microsoft.com/office/drawing/2014/main" id="{BBA046AB-33C5-4590-B2D5-C80283ECC2EE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6683573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TimerLineMarker216">
              <a:extLst>
                <a:ext uri="{FF2B5EF4-FFF2-40B4-BE49-F238E27FC236}">
                  <a16:creationId xmlns:a16="http://schemas.microsoft.com/office/drawing/2014/main" id="{57318DE5-494F-4CB9-A44F-BEBD3FF5DA46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700801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TimerLineMarker226">
              <a:extLst>
                <a:ext uri="{FF2B5EF4-FFF2-40B4-BE49-F238E27FC236}">
                  <a16:creationId xmlns:a16="http://schemas.microsoft.com/office/drawing/2014/main" id="{3D427A4C-3181-4519-9029-DA549383344C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7332464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TimerLineMarker236">
              <a:extLst>
                <a:ext uri="{FF2B5EF4-FFF2-40B4-BE49-F238E27FC236}">
                  <a16:creationId xmlns:a16="http://schemas.microsoft.com/office/drawing/2014/main" id="{1B07D310-B8B2-46BD-B8BF-39204776B014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7656909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TimerLineMarker246">
              <a:extLst>
                <a:ext uri="{FF2B5EF4-FFF2-40B4-BE49-F238E27FC236}">
                  <a16:creationId xmlns:a16="http://schemas.microsoft.com/office/drawing/2014/main" id="{DE12B437-EC3C-4135-AE54-38C2F12649AE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7981355" y="0"/>
              <a:ext cx="0" cy="5080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TimerTimeMarkerGroup">
            <a:extLst>
              <a:ext uri="{FF2B5EF4-FFF2-40B4-BE49-F238E27FC236}">
                <a16:creationId xmlns:a16="http://schemas.microsoft.com/office/drawing/2014/main" id="{33E402F3-A1EC-4C15-9734-7A7D8D185CD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19100" y="5969000"/>
            <a:ext cx="8305800" cy="381000"/>
            <a:chOff x="0" y="0"/>
            <a:chExt cx="8318500" cy="381000"/>
          </a:xfrm>
        </p:grpSpPr>
        <p:sp>
          <p:nvSpPr>
            <p:cNvPr id="76" name="TimerTimeMarker256">
              <a:extLst>
                <a:ext uri="{FF2B5EF4-FFF2-40B4-BE49-F238E27FC236}">
                  <a16:creationId xmlns:a16="http://schemas.microsoft.com/office/drawing/2014/main" id="{489BF4C3-DD42-4220-9080-ADF024ABE29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4.16</a:t>
              </a:r>
            </a:p>
          </p:txBody>
        </p:sp>
        <p:sp>
          <p:nvSpPr>
            <p:cNvPr id="78" name="TimerTimeMarker240">
              <a:extLst>
                <a:ext uri="{FF2B5EF4-FFF2-40B4-BE49-F238E27FC236}">
                  <a16:creationId xmlns:a16="http://schemas.microsoft.com/office/drawing/2014/main" id="{A33613CA-E82C-42E2-BD75-9802D9A9B7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911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5" name="TimerTimeMarker180">
              <a:extLst>
                <a:ext uri="{FF2B5EF4-FFF2-40B4-BE49-F238E27FC236}">
                  <a16:creationId xmlns:a16="http://schemas.microsoft.com/office/drawing/2014/main" id="{B7829D8B-E433-4371-AAD7-C446079AB2B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465784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" name="TimerTimeMarker120">
              <a:extLst>
                <a:ext uri="{FF2B5EF4-FFF2-40B4-BE49-F238E27FC236}">
                  <a16:creationId xmlns:a16="http://schemas.microsoft.com/office/drawing/2014/main" id="{73F625A0-652B-4FA8-A624-39E765DCC37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41245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9" name="TimerTimeMarker60">
              <a:extLst>
                <a:ext uri="{FF2B5EF4-FFF2-40B4-BE49-F238E27FC236}">
                  <a16:creationId xmlns:a16="http://schemas.microsoft.com/office/drawing/2014/main" id="{7A44BA30-856F-4776-9319-565A3DF7332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359128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6" name="TimerTimeMarker0">
              <a:extLst>
                <a:ext uri="{FF2B5EF4-FFF2-40B4-BE49-F238E27FC236}">
                  <a16:creationId xmlns:a16="http://schemas.microsoft.com/office/drawing/2014/main" id="{FCE81A6A-D987-4B02-8697-DB4BCE626FA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SG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8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56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56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3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762000" y="3111500"/>
            <a:ext cx="7620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1934308" y="3111500"/>
            <a:ext cx="5861538" cy="635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762000" y="3746500"/>
            <a:ext cx="7620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6350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7366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2984500" y="3111500"/>
            <a:ext cx="3175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3111500"/>
            <a:ext cx="2442308" cy="635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37465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1172308" y="0"/>
            <a:chExt cx="5861538" cy="635000"/>
          </a:xfrm>
        </p:grpSpPr>
        <p:cxnSp>
          <p:nvCxnSpPr>
            <p:cNvPr id="4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117230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2344615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3516923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4689231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5861538" y="0"/>
              <a:ext cx="0" cy="635000"/>
            </a:xfrm>
            <a:prstGeom prst="line">
              <a:avLst/>
            </a:prstGeom>
            <a:ln w="254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7033846" y="0"/>
              <a:ext cx="0" cy="635000"/>
            </a:xfrm>
            <a:prstGeom prst="line">
              <a:avLst/>
            </a:prstGeom>
            <a:ln w="508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7632700" cy="381000"/>
          </a:xfrm>
        </p:grpSpPr>
        <p:sp>
          <p:nvSpPr>
            <p:cNvPr id="3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9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7033846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11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merBody"/>
          <p:cNvSpPr/>
          <p:nvPr>
            <p:custDataLst>
              <p:tags r:id="rId1"/>
            </p:custDataLst>
          </p:nvPr>
        </p:nvSpPr>
        <p:spPr>
          <a:xfrm>
            <a:off x="2984500" y="889000"/>
            <a:ext cx="3175000" cy="5080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TimerLineMarkerGroup"/>
          <p:cNvGrpSpPr/>
          <p:nvPr>
            <p:custDataLst>
              <p:tags r:id="rId2"/>
            </p:custDataLst>
          </p:nvPr>
        </p:nvGrpSpPr>
        <p:grpSpPr>
          <a:xfrm>
            <a:off x="3472962" y="889000"/>
            <a:ext cx="2442308" cy="5080000"/>
            <a:chOff x="488462" y="0"/>
            <a:chExt cx="2442307" cy="5080000"/>
          </a:xfrm>
        </p:grpSpPr>
        <p:cxnSp>
          <p:nvCxnSpPr>
            <p:cNvPr id="17" name="TimerLineMarker10"/>
            <p:cNvCxnSpPr/>
            <p:nvPr>
              <p:custDataLst>
                <p:tags r:id="rId9"/>
              </p:custDataLst>
            </p:nvPr>
          </p:nvCxnSpPr>
          <p:spPr>
            <a:xfrm>
              <a:off x="488462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TimerLineMarker20"/>
            <p:cNvCxnSpPr/>
            <p:nvPr>
              <p:custDataLst>
                <p:tags r:id="rId10"/>
              </p:custDataLst>
            </p:nvPr>
          </p:nvCxnSpPr>
          <p:spPr>
            <a:xfrm>
              <a:off x="976923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merLineMarker30"/>
            <p:cNvCxnSpPr/>
            <p:nvPr>
              <p:custDataLst>
                <p:tags r:id="rId11"/>
              </p:custDataLst>
            </p:nvPr>
          </p:nvCxnSpPr>
          <p:spPr>
            <a:xfrm>
              <a:off x="1465385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TimerLineMarker40"/>
            <p:cNvCxnSpPr/>
            <p:nvPr>
              <p:custDataLst>
                <p:tags r:id="rId12"/>
              </p:custDataLst>
            </p:nvPr>
          </p:nvCxnSpPr>
          <p:spPr>
            <a:xfrm>
              <a:off x="1953846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TimerLineMarker50"/>
            <p:cNvCxnSpPr/>
            <p:nvPr>
              <p:custDataLst>
                <p:tags r:id="rId13"/>
              </p:custDataLst>
            </p:nvPr>
          </p:nvCxnSpPr>
          <p:spPr>
            <a:xfrm>
              <a:off x="2442308" y="0"/>
              <a:ext cx="0" cy="5080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TimerLineMarker60"/>
            <p:cNvCxnSpPr/>
            <p:nvPr>
              <p:custDataLst>
                <p:tags r:id="rId14"/>
              </p:custDataLst>
            </p:nvPr>
          </p:nvCxnSpPr>
          <p:spPr>
            <a:xfrm>
              <a:off x="2930769" y="0"/>
              <a:ext cx="0" cy="508000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TimerTimeMarkerGroup"/>
          <p:cNvGrpSpPr/>
          <p:nvPr>
            <p:custDataLst>
              <p:tags r:id="rId3"/>
            </p:custDataLst>
          </p:nvPr>
        </p:nvGrpSpPr>
        <p:grpSpPr>
          <a:xfrm>
            <a:off x="2984500" y="5969000"/>
            <a:ext cx="3175000" cy="381000"/>
            <a:chOff x="0" y="0"/>
            <a:chExt cx="3187700" cy="381000"/>
          </a:xfrm>
        </p:grpSpPr>
        <p:sp>
          <p:nvSpPr>
            <p:cNvPr id="2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2930769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</a:t>
              </a:r>
            </a:p>
          </p:txBody>
        </p:sp>
        <p:sp>
          <p:nvSpPr>
            <p:cNvPr id="24" name="TimerTimeMarker65"/>
            <p:cNvSpPr/>
            <p:nvPr>
              <p:custDataLst>
                <p:tags r:id="rId8"/>
              </p:custDataLst>
            </p:nvPr>
          </p:nvSpPr>
          <p:spPr>
            <a:xfrm>
              <a:off x="3175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5A5A5A"/>
                  </a:solidFill>
                </a:rPr>
                <a:t>1.05</a:t>
              </a:r>
            </a:p>
          </p:txBody>
        </p:sp>
      </p:grpSp>
      <p:sp>
        <p:nvSpPr>
          <p:cNvPr id="14" name="TimerSliderHead"/>
          <p:cNvSpPr/>
          <p:nvPr>
            <p:custDataLst>
              <p:tags r:id="rId4"/>
            </p:custDataLst>
          </p:nvPr>
        </p:nvSpPr>
        <p:spPr>
          <a:xfrm rot="10800000">
            <a:off x="2857500" y="7620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merSliderBody"/>
          <p:cNvSpPr/>
          <p:nvPr>
            <p:custDataLst>
              <p:tags r:id="rId5"/>
            </p:custDataLst>
          </p:nvPr>
        </p:nvSpPr>
        <p:spPr>
          <a:xfrm>
            <a:off x="2959100" y="889000"/>
            <a:ext cx="50800" cy="5080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6" dur="6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2222 0 E" pathEditMode="relative" ptsTypes="">
                                      <p:cBhvr>
                                        <p:cTn id="8" dur="6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ProgressBa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941</Words>
  <Application>Microsoft Office PowerPoint</Application>
  <PresentationFormat>On-screen Show (4:3)</PresentationFormat>
  <Paragraphs>202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Timer Lab</vt:lpstr>
      <vt:lpstr>Timer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Timer Lab (Progress Bar)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Sng Yu Feng Chester</cp:lastModifiedBy>
  <cp:revision>101</cp:revision>
  <dcterms:created xsi:type="dcterms:W3CDTF">2014-01-22T00:01:33Z</dcterms:created>
  <dcterms:modified xsi:type="dcterms:W3CDTF">2019-03-22T07:54:59Z</dcterms:modified>
</cp:coreProperties>
</file>