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>
        <p:scale>
          <a:sx n="170" d="100"/>
          <a:sy n="170" d="100"/>
        </p:scale>
        <p:origin x="-1914" y="-3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5002040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4965887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4971845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4999658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  <p:grpSp>
        <p:nvGrpSpPr>
          <p:cNvPr id="16" name="Group 33"/>
          <p:cNvGrpSpPr/>
          <p:nvPr/>
        </p:nvGrpSpPr>
        <p:grpSpPr>
          <a:xfrm>
            <a:off x="2796984" y="5140151"/>
            <a:ext cx="464344" cy="566737"/>
            <a:chOff x="4352925" y="3148013"/>
            <a:chExt cx="464344" cy="566737"/>
          </a:xfrm>
        </p:grpSpPr>
        <p:sp>
          <p:nvSpPr>
            <p:cNvPr id="19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931487" y="5140151"/>
            <a:ext cx="491016" cy="512753"/>
            <a:chOff x="5959536" y="5116308"/>
            <a:chExt cx="513848" cy="536596"/>
          </a:xfrm>
        </p:grpSpPr>
        <p:sp>
          <p:nvSpPr>
            <p:cNvPr id="14" name="Rectangle 13"/>
            <p:cNvSpPr/>
            <p:nvPr/>
          </p:nvSpPr>
          <p:spPr>
            <a:xfrm>
              <a:off x="5959536" y="5116308"/>
              <a:ext cx="85607" cy="183441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8877" y="5116308"/>
              <a:ext cx="189475" cy="183439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210910" y="5320698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13"/>
            <p:cNvSpPr/>
            <p:nvPr/>
          </p:nvSpPr>
          <p:spPr>
            <a:xfrm>
              <a:off x="6342085" y="5116309"/>
              <a:ext cx="131299" cy="1834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sp>
          <p:nvSpPr>
            <p:cNvPr id="38" name="Rectangle 13"/>
            <p:cNvSpPr/>
            <p:nvPr/>
          </p:nvSpPr>
          <p:spPr>
            <a:xfrm>
              <a:off x="6140052" y="5469463"/>
              <a:ext cx="85607" cy="183441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sp>
          <p:nvSpPr>
            <p:cNvPr id="39" name="Rectangle 14"/>
            <p:cNvSpPr/>
            <p:nvPr/>
          </p:nvSpPr>
          <p:spPr>
            <a:xfrm>
              <a:off x="6279393" y="5469463"/>
              <a:ext cx="189475" cy="183439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sp>
          <p:nvSpPr>
            <p:cNvPr id="40" name="Rectangle 13"/>
            <p:cNvSpPr/>
            <p:nvPr/>
          </p:nvSpPr>
          <p:spPr>
            <a:xfrm>
              <a:off x="5959536" y="5467532"/>
              <a:ext cx="131299" cy="1834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551" y="22712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026635" y="3373130"/>
            <a:ext cx="486731" cy="507988"/>
            <a:chOff x="3016088" y="3308560"/>
            <a:chExt cx="486731" cy="507988"/>
          </a:xfrm>
        </p:grpSpPr>
        <p:sp>
          <p:nvSpPr>
            <p:cNvPr id="47" name="Rectangle 46"/>
            <p:cNvSpPr/>
            <p:nvPr/>
          </p:nvSpPr>
          <p:spPr>
            <a:xfrm>
              <a:off x="3159091" y="3488531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016088" y="3328614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174279">
              <a:off x="3413300" y="3308560"/>
              <a:ext cx="71771" cy="24820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10950" y="5458519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66337" y="3422336"/>
            <a:ext cx="409575" cy="409575"/>
            <a:chOff x="3166337" y="354380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68072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68394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83872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59495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76008" y="3421145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7415889" y="3361446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52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150</cp:revision>
  <dcterms:created xsi:type="dcterms:W3CDTF">2006-08-16T00:00:00Z</dcterms:created>
  <dcterms:modified xsi:type="dcterms:W3CDTF">2016-05-27T01:54:20Z</dcterms:modified>
</cp:coreProperties>
</file>