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4" r:id="rId3"/>
    <p:sldId id="290" r:id="rId4"/>
    <p:sldId id="292" r:id="rId5"/>
    <p:sldId id="291" r:id="rId6"/>
    <p:sldId id="293" r:id="rId7"/>
    <p:sldId id="289" r:id="rId8"/>
    <p:sldId id="276" r:id="rId9"/>
    <p:sldId id="295" r:id="rId10"/>
    <p:sldId id="294" r:id="rId11"/>
    <p:sldId id="277" r:id="rId12"/>
    <p:sldId id="258" r:id="rId13"/>
    <p:sldId id="278" r:id="rId14"/>
    <p:sldId id="279" r:id="rId15"/>
    <p:sldId id="286" r:id="rId16"/>
    <p:sldId id="288" r:id="rId17"/>
    <p:sldId id="264" r:id="rId18"/>
    <p:sldId id="261" r:id="rId19"/>
    <p:sldId id="265" r:id="rId20"/>
    <p:sldId id="266" r:id="rId21"/>
    <p:sldId id="267" r:id="rId22"/>
    <p:sldId id="260" r:id="rId23"/>
    <p:sldId id="280" r:id="rId24"/>
    <p:sldId id="281" r:id="rId25"/>
    <p:sldId id="282" r:id="rId26"/>
    <p:sldId id="262" r:id="rId27"/>
    <p:sldId id="287" r:id="rId28"/>
    <p:sldId id="263" r:id="rId29"/>
    <p:sldId id="268" r:id="rId30"/>
    <p:sldId id="271" r:id="rId31"/>
    <p:sldId id="283" r:id="rId32"/>
    <p:sldId id="270" r:id="rId33"/>
    <p:sldId id="284" r:id="rId34"/>
    <p:sldId id="285" r:id="rId35"/>
    <p:sldId id="273" r:id="rId36"/>
    <p:sldId id="272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C0F28-6385-41F4-A1F3-DBF7FA4A471A}">
          <p14:sldIdLst>
            <p14:sldId id="256"/>
          </p14:sldIdLst>
        </p14:section>
        <p14:section name="Align Examples" id="{85037BE3-C2E2-4EF1-99E2-59D702BA4732}">
          <p14:sldIdLst>
            <p14:sldId id="274"/>
            <p14:sldId id="290"/>
            <p14:sldId id="292"/>
            <p14:sldId id="291"/>
            <p14:sldId id="293"/>
            <p14:sldId id="289"/>
            <p14:sldId id="276"/>
            <p14:sldId id="295"/>
            <p14:sldId id="294"/>
            <p14:sldId id="277"/>
          </p14:sldIdLst>
        </p14:section>
        <p14:section name="Adjoin Examples" id="{7BE9DDD8-1D70-4BA1-9656-A8A2106EE72A}">
          <p14:sldIdLst>
            <p14:sldId id="258"/>
            <p14:sldId id="278"/>
            <p14:sldId id="279"/>
          </p14:sldIdLst>
        </p14:section>
        <p14:section name="Distribute Examples" id="{4079B099-2968-4624-AACE-960FF55B4A6B}">
          <p14:sldIdLst>
            <p14:sldId id="286"/>
            <p14:sldId id="288"/>
            <p14:sldId id="264"/>
            <p14:sldId id="261"/>
            <p14:sldId id="265"/>
            <p14:sldId id="266"/>
            <p14:sldId id="267"/>
            <p14:sldId id="260"/>
            <p14:sldId id="280"/>
            <p14:sldId id="281"/>
            <p14:sldId id="282"/>
            <p14:sldId id="262"/>
            <p14:sldId id="287"/>
          </p14:sldIdLst>
        </p14:section>
        <p14:section name="Reorder Examples" id="{BDED1C15-35DA-43E2-80DA-0B933CA35937}">
          <p14:sldIdLst>
            <p14:sldId id="263"/>
            <p14:sldId id="268"/>
            <p14:sldId id="271"/>
            <p14:sldId id="283"/>
            <p14:sldId id="270"/>
          </p14:sldIdLst>
        </p14:section>
        <p14:section name="Reorientate Examples" id="{4A482D7B-9B3A-4FF0-8688-EA99AC276334}">
          <p14:sldIdLst>
            <p14:sldId id="284"/>
            <p14:sldId id="285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80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A34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>
      <p:cViewPr>
        <p:scale>
          <a:sx n="75" d="100"/>
          <a:sy n="75" d="100"/>
        </p:scale>
        <p:origin x="414" y="48"/>
      </p:cViewPr>
      <p:guideLst>
        <p:guide orient="horz" pos="16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for Positions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8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Connector 98"/>
          <p:cNvSpPr/>
          <p:nvPr/>
        </p:nvSpPr>
        <p:spPr>
          <a:xfrm>
            <a:off x="2764730" y="3059314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6" name="Flowchart: Connector 99"/>
          <p:cNvSpPr/>
          <p:nvPr/>
        </p:nvSpPr>
        <p:spPr>
          <a:xfrm>
            <a:off x="4414576" y="2438168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7" name="Flowchart: Connector 104"/>
          <p:cNvSpPr/>
          <p:nvPr/>
        </p:nvSpPr>
        <p:spPr>
          <a:xfrm>
            <a:off x="5280830" y="3633564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51" name="Right Arrow 50"/>
          <p:cNvSpPr/>
          <p:nvPr/>
        </p:nvSpPr>
        <p:spPr>
          <a:xfrm rot="14198985">
            <a:off x="4330794" y="3866953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0800000">
            <a:off x="2491342" y="3574639"/>
            <a:ext cx="191365" cy="11345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81200" y="395692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121" name="Right Brace 120"/>
          <p:cNvSpPr/>
          <p:nvPr/>
        </p:nvSpPr>
        <p:spPr>
          <a:xfrm rot="5400000" flipV="1">
            <a:off x="3469562" y="4094982"/>
            <a:ext cx="226078" cy="16423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3528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pic>
        <p:nvPicPr>
          <p:cNvPr id="22" name="Picture 1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0560" y="2876172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1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93" y="762000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6" name="Straight Connector 125"/>
          <p:cNvCxnSpPr>
            <a:cxnSpLocks/>
          </p:cNvCxnSpPr>
          <p:nvPr/>
        </p:nvCxnSpPr>
        <p:spPr>
          <a:xfrm>
            <a:off x="6042830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761422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2491341" y="2438168"/>
            <a:ext cx="375706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2491341" y="4709392"/>
            <a:ext cx="375706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2491341" y="3573780"/>
            <a:ext cx="375706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>
            <a:off x="4403780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38" y="4484851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Right Arrow 65"/>
          <p:cNvSpPr/>
          <p:nvPr/>
        </p:nvSpPr>
        <p:spPr>
          <a:xfrm rot="934253">
            <a:off x="1693631" y="3204186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7756089">
            <a:off x="4269754" y="1587342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597292" y="457200"/>
            <a:ext cx="189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using visual edges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1828800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8379530">
            <a:off x="16539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88428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379530">
            <a:off x="42447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PowerPointLabs</a:t>
            </a:r>
          </a:p>
        </p:txBody>
      </p:sp>
    </p:spTree>
    <p:extLst>
      <p:ext uri="{BB962C8B-B14F-4D97-AF65-F5344CB8AC3E}">
        <p14:creationId xmlns:p14="http://schemas.microsoft.com/office/powerpoint/2010/main" val="33507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676400" y="19431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209800" y="22479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743200" y="25527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495799" y="28575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676401" y="44577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971801" y="44577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3962400" y="44577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6220966" y="44577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1672683" y="990600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Vertical adjoin</a:t>
            </a:r>
            <a:endParaRPr lang="en-SG" sz="1400" dirty="0"/>
          </a:p>
        </p:txBody>
      </p:sp>
      <p:sp>
        <p:nvSpPr>
          <p:cNvPr id="13" name="TextBox 27"/>
          <p:cNvSpPr txBox="1"/>
          <p:nvPr/>
        </p:nvSpPr>
        <p:spPr>
          <a:xfrm>
            <a:off x="1676400" y="39624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6386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76200" y="9144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609600" y="15240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1430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895599" y="32766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04192" y="4278863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094792" y="5300699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1780592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4216888" y="43815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447094" y="27432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6019800" y="15240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553200" y="18288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70866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8839199" y="24384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ight Arrow 65"/>
          <p:cNvSpPr/>
          <p:nvPr/>
        </p:nvSpPr>
        <p:spPr>
          <a:xfrm>
            <a:off x="4800599" y="19812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4192" y="4876800"/>
            <a:ext cx="5399154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715558" y="4648200"/>
            <a:ext cx="990042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>
            <a:spLocks/>
          </p:cNvSpPr>
          <p:nvPr/>
        </p:nvSpPr>
        <p:spPr>
          <a:xfrm>
            <a:off x="6945247" y="47244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8240647" y="47244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Left-Right Arrow 24"/>
          <p:cNvSpPr>
            <a:spLocks/>
          </p:cNvSpPr>
          <p:nvPr/>
        </p:nvSpPr>
        <p:spPr>
          <a:xfrm>
            <a:off x="9231246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Pentagon 25"/>
          <p:cNvSpPr>
            <a:spLocks/>
          </p:cNvSpPr>
          <p:nvPr/>
        </p:nvSpPr>
        <p:spPr>
          <a:xfrm flipH="1">
            <a:off x="11489812" y="47244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858000" y="4876800"/>
            <a:ext cx="594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174" y="1387863"/>
            <a:ext cx="466194" cy="593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3914620"/>
            <a:ext cx="561975" cy="728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3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381000" y="5486400"/>
            <a:ext cx="42672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Vegetables</a:t>
            </a:r>
          </a:p>
        </p:txBody>
      </p:sp>
      <p:sp>
        <p:nvSpPr>
          <p:cNvPr id="28" name="Trapezoid 27"/>
          <p:cNvSpPr/>
          <p:nvPr/>
        </p:nvSpPr>
        <p:spPr>
          <a:xfrm>
            <a:off x="304800" y="1294458"/>
            <a:ext cx="31877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30" name="Trapezoid 29"/>
          <p:cNvSpPr/>
          <p:nvPr/>
        </p:nvSpPr>
        <p:spPr>
          <a:xfrm>
            <a:off x="3200400" y="2253552"/>
            <a:ext cx="10287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apezoid 30"/>
          <p:cNvSpPr/>
          <p:nvPr/>
        </p:nvSpPr>
        <p:spPr>
          <a:xfrm>
            <a:off x="2286000" y="420861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sp>
        <p:nvSpPr>
          <p:cNvPr id="29" name="Trapezoid 28"/>
          <p:cNvSpPr/>
          <p:nvPr/>
        </p:nvSpPr>
        <p:spPr>
          <a:xfrm>
            <a:off x="1857270" y="3352800"/>
            <a:ext cx="21082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Fats</a:t>
            </a:r>
          </a:p>
        </p:txBody>
      </p:sp>
      <p:sp>
        <p:nvSpPr>
          <p:cNvPr id="45" name="Right Arrow 38"/>
          <p:cNvSpPr/>
          <p:nvPr/>
        </p:nvSpPr>
        <p:spPr>
          <a:xfrm>
            <a:off x="4481879" y="1305605"/>
            <a:ext cx="990600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5638800" y="1294458"/>
            <a:ext cx="31877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47" name="Trapezoid 46"/>
          <p:cNvSpPr/>
          <p:nvPr/>
        </p:nvSpPr>
        <p:spPr>
          <a:xfrm>
            <a:off x="6997700" y="1294458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pic>
        <p:nvPicPr>
          <p:cNvPr id="12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70" y="457201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38" y="457200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228600" y="4387152"/>
            <a:ext cx="3187700" cy="685800"/>
            <a:chOff x="228600" y="4387152"/>
            <a:chExt cx="3200400" cy="685800"/>
          </a:xfrm>
        </p:grpSpPr>
        <p:sp>
          <p:nvSpPr>
            <p:cNvPr id="14" name="Trapezoid 13"/>
            <p:cNvSpPr/>
            <p:nvPr/>
          </p:nvSpPr>
          <p:spPr>
            <a:xfrm>
              <a:off x="228600" y="4387152"/>
              <a:ext cx="3200400" cy="685800"/>
            </a:xfrm>
            <a:prstGeom prst="trapezoid">
              <a:avLst>
                <a:gd name="adj" fmla="val 7921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Protein</a:t>
              </a:r>
            </a:p>
          </p:txBody>
        </p:sp>
        <p:sp>
          <p:nvSpPr>
            <p:cNvPr id="15" name="Trapezoid 14"/>
            <p:cNvSpPr/>
            <p:nvPr/>
          </p:nvSpPr>
          <p:spPr>
            <a:xfrm>
              <a:off x="1600200" y="4387152"/>
              <a:ext cx="1828800" cy="685800"/>
            </a:xfrm>
            <a:prstGeom prst="trapezoid">
              <a:avLst>
                <a:gd name="adj" fmla="val 792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Fruits</a:t>
              </a:r>
            </a:p>
          </p:txBody>
        </p:sp>
      </p:grpSp>
      <p:sp>
        <p:nvSpPr>
          <p:cNvPr id="36" name="Right Arrow 38"/>
          <p:cNvSpPr/>
          <p:nvPr/>
        </p:nvSpPr>
        <p:spPr>
          <a:xfrm>
            <a:off x="4364099" y="4392043"/>
            <a:ext cx="990600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/>
          <p:cNvSpPr/>
          <p:nvPr/>
        </p:nvSpPr>
        <p:spPr>
          <a:xfrm>
            <a:off x="4876800" y="5486400"/>
            <a:ext cx="42672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Vegetables</a:t>
            </a:r>
          </a:p>
        </p:txBody>
      </p:sp>
      <p:sp>
        <p:nvSpPr>
          <p:cNvPr id="38" name="Trapezoid 37"/>
          <p:cNvSpPr/>
          <p:nvPr/>
        </p:nvSpPr>
        <p:spPr>
          <a:xfrm>
            <a:off x="6496050" y="3429000"/>
            <a:ext cx="10287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rapezoid 38"/>
          <p:cNvSpPr/>
          <p:nvPr/>
        </p:nvSpPr>
        <p:spPr>
          <a:xfrm>
            <a:off x="5956300" y="4114800"/>
            <a:ext cx="21082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16550" y="4800600"/>
            <a:ext cx="3187700" cy="685800"/>
            <a:chOff x="4724400" y="4387152"/>
            <a:chExt cx="3200400" cy="685800"/>
          </a:xfrm>
        </p:grpSpPr>
        <p:sp>
          <p:nvSpPr>
            <p:cNvPr id="40" name="Trapezoid 39"/>
            <p:cNvSpPr/>
            <p:nvPr/>
          </p:nvSpPr>
          <p:spPr>
            <a:xfrm>
              <a:off x="4724400" y="4387152"/>
              <a:ext cx="3200400" cy="685800"/>
            </a:xfrm>
            <a:prstGeom prst="trapezoid">
              <a:avLst>
                <a:gd name="adj" fmla="val 7921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Protein</a:t>
              </a:r>
            </a:p>
          </p:txBody>
        </p:sp>
        <p:sp>
          <p:nvSpPr>
            <p:cNvPr id="41" name="Trapezoid 40"/>
            <p:cNvSpPr/>
            <p:nvPr/>
          </p:nvSpPr>
          <p:spPr>
            <a:xfrm>
              <a:off x="6096000" y="4387152"/>
              <a:ext cx="1828800" cy="685800"/>
            </a:xfrm>
            <a:prstGeom prst="trapezoid">
              <a:avLst>
                <a:gd name="adj" fmla="val 792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Fruits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195" y="3472543"/>
            <a:ext cx="691876" cy="81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79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/>
          <p:cNvSpPr/>
          <p:nvPr/>
        </p:nvSpPr>
        <p:spPr>
          <a:xfrm>
            <a:off x="3440721" y="2638769"/>
            <a:ext cx="1193747" cy="5904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81912" y="2638769"/>
            <a:ext cx="1193747" cy="5904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16645" y="833019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47" y="1187254"/>
            <a:ext cx="590404" cy="590404"/>
          </a:xfrm>
          <a:prstGeom prst="rect">
            <a:avLst/>
          </a:prstGeom>
        </p:spPr>
      </p:pic>
      <p:pic>
        <p:nvPicPr>
          <p:cNvPr id="163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8129" y="1269658"/>
            <a:ext cx="292593" cy="508000"/>
          </a:xfrm>
          <a:prstGeom prst="rect">
            <a:avLst/>
          </a:prstGeom>
        </p:spPr>
      </p:pic>
      <p:pic>
        <p:nvPicPr>
          <p:cNvPr id="16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9600" y="1262796"/>
            <a:ext cx="241300" cy="514862"/>
          </a:xfrm>
          <a:prstGeom prst="rect">
            <a:avLst/>
          </a:prstGeom>
        </p:spPr>
      </p:pic>
      <p:pic>
        <p:nvPicPr>
          <p:cNvPr id="16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5823" y="1262796"/>
            <a:ext cx="241300" cy="514862"/>
          </a:xfrm>
          <a:prstGeom prst="rect">
            <a:avLst/>
          </a:prstGeom>
        </p:spPr>
      </p:pic>
      <p:pic>
        <p:nvPicPr>
          <p:cNvPr id="16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90481" y="1269658"/>
            <a:ext cx="292593" cy="508000"/>
          </a:xfrm>
          <a:prstGeom prst="rect">
            <a:avLst/>
          </a:prstGeom>
        </p:spPr>
      </p:pic>
      <p:sp>
        <p:nvSpPr>
          <p:cNvPr id="168" name="Rectangle 167"/>
          <p:cNvSpPr>
            <a:spLocks/>
          </p:cNvSpPr>
          <p:nvPr/>
        </p:nvSpPr>
        <p:spPr>
          <a:xfrm>
            <a:off x="3370367" y="833019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9" y="1187254"/>
            <a:ext cx="590404" cy="590404"/>
          </a:xfrm>
          <a:prstGeom prst="rect">
            <a:avLst/>
          </a:prstGeom>
        </p:spPr>
      </p:pic>
      <p:pic>
        <p:nvPicPr>
          <p:cNvPr id="170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963621" y="1269658"/>
            <a:ext cx="292593" cy="508000"/>
          </a:xfrm>
          <a:prstGeom prst="rect">
            <a:avLst/>
          </a:prstGeom>
        </p:spPr>
      </p:pic>
      <p:pic>
        <p:nvPicPr>
          <p:cNvPr id="171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546344" y="1262796"/>
            <a:ext cx="241300" cy="514862"/>
          </a:xfrm>
          <a:prstGeom prst="rect">
            <a:avLst/>
          </a:prstGeom>
        </p:spPr>
      </p:pic>
      <p:pic>
        <p:nvPicPr>
          <p:cNvPr id="172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432191" y="1262796"/>
            <a:ext cx="241300" cy="514862"/>
          </a:xfrm>
          <a:prstGeom prst="rect">
            <a:avLst/>
          </a:prstGeom>
        </p:spPr>
      </p:pic>
      <p:pic>
        <p:nvPicPr>
          <p:cNvPr id="173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849468" y="1269658"/>
            <a:ext cx="292593" cy="508000"/>
          </a:xfrm>
          <a:prstGeom prst="rect">
            <a:avLst/>
          </a:prstGeom>
        </p:spPr>
      </p:pic>
      <p:sp>
        <p:nvSpPr>
          <p:cNvPr id="180" name="Rectangle 179"/>
          <p:cNvSpPr>
            <a:spLocks/>
          </p:cNvSpPr>
          <p:nvPr/>
        </p:nvSpPr>
        <p:spPr>
          <a:xfrm>
            <a:off x="511558" y="2284534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60" y="2638769"/>
            <a:ext cx="590404" cy="590404"/>
          </a:xfrm>
          <a:prstGeom prst="rect">
            <a:avLst/>
          </a:prstGeom>
        </p:spPr>
      </p:pic>
      <p:pic>
        <p:nvPicPr>
          <p:cNvPr id="182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3042" y="2721173"/>
            <a:ext cx="292593" cy="508000"/>
          </a:xfrm>
          <a:prstGeom prst="rect">
            <a:avLst/>
          </a:prstGeom>
        </p:spPr>
      </p:pic>
      <p:pic>
        <p:nvPicPr>
          <p:cNvPr id="183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4513" y="2714311"/>
            <a:ext cx="241300" cy="514862"/>
          </a:xfrm>
          <a:prstGeom prst="rect">
            <a:avLst/>
          </a:prstGeom>
        </p:spPr>
      </p:pic>
      <p:pic>
        <p:nvPicPr>
          <p:cNvPr id="184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0736" y="2714311"/>
            <a:ext cx="241300" cy="514862"/>
          </a:xfrm>
          <a:prstGeom prst="rect">
            <a:avLst/>
          </a:prstGeom>
        </p:spPr>
      </p:pic>
      <p:pic>
        <p:nvPicPr>
          <p:cNvPr id="185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289266" y="2721173"/>
            <a:ext cx="292593" cy="508000"/>
          </a:xfrm>
          <a:prstGeom prst="rect">
            <a:avLst/>
          </a:prstGeom>
        </p:spPr>
      </p:pic>
      <p:sp>
        <p:nvSpPr>
          <p:cNvPr id="193" name="Rectangle 192"/>
          <p:cNvSpPr>
            <a:spLocks/>
          </p:cNvSpPr>
          <p:nvPr/>
        </p:nvSpPr>
        <p:spPr>
          <a:xfrm>
            <a:off x="3370367" y="2284534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9" y="2638769"/>
            <a:ext cx="590404" cy="590404"/>
          </a:xfrm>
          <a:prstGeom prst="rect">
            <a:avLst/>
          </a:prstGeom>
        </p:spPr>
      </p:pic>
      <p:pic>
        <p:nvPicPr>
          <p:cNvPr id="195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2405" y="2721173"/>
            <a:ext cx="292593" cy="508000"/>
          </a:xfrm>
          <a:prstGeom prst="rect">
            <a:avLst/>
          </a:prstGeom>
        </p:spPr>
      </p:pic>
      <p:pic>
        <p:nvPicPr>
          <p:cNvPr id="19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5913" y="2714311"/>
            <a:ext cx="241300" cy="514862"/>
          </a:xfrm>
          <a:prstGeom prst="rect">
            <a:avLst/>
          </a:prstGeom>
        </p:spPr>
      </p:pic>
      <p:pic>
        <p:nvPicPr>
          <p:cNvPr id="197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50191" y="2714311"/>
            <a:ext cx="241300" cy="514862"/>
          </a:xfrm>
          <a:prstGeom prst="rect">
            <a:avLst/>
          </a:prstGeom>
        </p:spPr>
      </p:pic>
      <p:pic>
        <p:nvPicPr>
          <p:cNvPr id="19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16683" y="2721173"/>
            <a:ext cx="292593" cy="508000"/>
          </a:xfrm>
          <a:prstGeom prst="rect">
            <a:avLst/>
          </a:prstGeom>
        </p:spPr>
      </p:pic>
      <p:sp>
        <p:nvSpPr>
          <p:cNvPr id="206" name="Rectangle 205"/>
          <p:cNvSpPr>
            <a:spLocks/>
          </p:cNvSpPr>
          <p:nvPr/>
        </p:nvSpPr>
        <p:spPr>
          <a:xfrm>
            <a:off x="511558" y="3805651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60" y="4159886"/>
            <a:ext cx="590404" cy="590404"/>
          </a:xfrm>
          <a:prstGeom prst="rect">
            <a:avLst/>
          </a:prstGeom>
        </p:spPr>
      </p:pic>
      <p:pic>
        <p:nvPicPr>
          <p:cNvPr id="20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3042" y="4242290"/>
            <a:ext cx="292593" cy="508000"/>
          </a:xfrm>
          <a:prstGeom prst="rect">
            <a:avLst/>
          </a:prstGeom>
        </p:spPr>
      </p:pic>
      <p:pic>
        <p:nvPicPr>
          <p:cNvPr id="209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4513" y="4235428"/>
            <a:ext cx="241300" cy="514862"/>
          </a:xfrm>
          <a:prstGeom prst="rect">
            <a:avLst/>
          </a:prstGeom>
        </p:spPr>
      </p:pic>
      <p:pic>
        <p:nvPicPr>
          <p:cNvPr id="210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0736" y="4235428"/>
            <a:ext cx="241300" cy="514862"/>
          </a:xfrm>
          <a:prstGeom prst="rect">
            <a:avLst/>
          </a:prstGeom>
        </p:spPr>
      </p:pic>
      <p:pic>
        <p:nvPicPr>
          <p:cNvPr id="211" name="Woman"/>
          <p:cNvPicPr>
            <a:picLocks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85394" y="4242290"/>
            <a:ext cx="292593" cy="508000"/>
          </a:xfrm>
          <a:prstGeom prst="rect">
            <a:avLst/>
          </a:prstGeom>
        </p:spPr>
      </p:pic>
      <p:sp>
        <p:nvSpPr>
          <p:cNvPr id="212" name="Rectangle 211"/>
          <p:cNvSpPr>
            <a:spLocks/>
          </p:cNvSpPr>
          <p:nvPr/>
        </p:nvSpPr>
        <p:spPr>
          <a:xfrm>
            <a:off x="3369431" y="3805651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3" y="4159886"/>
            <a:ext cx="590404" cy="590404"/>
          </a:xfrm>
          <a:prstGeom prst="rect">
            <a:avLst/>
          </a:prstGeom>
        </p:spPr>
      </p:pic>
      <p:pic>
        <p:nvPicPr>
          <p:cNvPr id="214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8916" y="4242290"/>
            <a:ext cx="292593" cy="508000"/>
          </a:xfrm>
          <a:prstGeom prst="rect">
            <a:avLst/>
          </a:prstGeom>
        </p:spPr>
      </p:pic>
      <p:pic>
        <p:nvPicPr>
          <p:cNvPr id="21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2386" y="4235428"/>
            <a:ext cx="241300" cy="514862"/>
          </a:xfrm>
          <a:prstGeom prst="rect">
            <a:avLst/>
          </a:prstGeom>
        </p:spPr>
      </p:pic>
      <p:pic>
        <p:nvPicPr>
          <p:cNvPr id="21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66738" y="4235428"/>
            <a:ext cx="241300" cy="514862"/>
          </a:xfrm>
          <a:prstGeom prst="rect">
            <a:avLst/>
          </a:prstGeom>
        </p:spPr>
      </p:pic>
      <p:pic>
        <p:nvPicPr>
          <p:cNvPr id="21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43267" y="4242290"/>
            <a:ext cx="292593" cy="508000"/>
          </a:xfrm>
          <a:prstGeom prst="rect">
            <a:avLst/>
          </a:prstGeom>
        </p:spPr>
      </p:pic>
      <p:sp>
        <p:nvSpPr>
          <p:cNvPr id="226" name="Rectangle 225"/>
          <p:cNvSpPr>
            <a:spLocks/>
          </p:cNvSpPr>
          <p:nvPr/>
        </p:nvSpPr>
        <p:spPr>
          <a:xfrm>
            <a:off x="518247" y="5326768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49" y="5681003"/>
            <a:ext cx="590404" cy="590404"/>
          </a:xfrm>
          <a:prstGeom prst="rect">
            <a:avLst/>
          </a:prstGeom>
        </p:spPr>
      </p:pic>
      <p:pic>
        <p:nvPicPr>
          <p:cNvPr id="22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9731" y="5763407"/>
            <a:ext cx="292593" cy="508000"/>
          </a:xfrm>
          <a:prstGeom prst="rect">
            <a:avLst/>
          </a:prstGeom>
        </p:spPr>
      </p:pic>
      <p:pic>
        <p:nvPicPr>
          <p:cNvPr id="229" name="Man"/>
          <p:cNvPicPr>
            <a:picLocks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11202" y="5756545"/>
            <a:ext cx="241300" cy="514862"/>
          </a:xfrm>
          <a:prstGeom prst="rect">
            <a:avLst/>
          </a:prstGeom>
        </p:spPr>
      </p:pic>
      <p:pic>
        <p:nvPicPr>
          <p:cNvPr id="230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7425" y="5756545"/>
            <a:ext cx="241300" cy="514862"/>
          </a:xfrm>
          <a:prstGeom prst="rect">
            <a:avLst/>
          </a:prstGeom>
        </p:spPr>
      </p:pic>
      <p:pic>
        <p:nvPicPr>
          <p:cNvPr id="231" name="Woman"/>
          <p:cNvPicPr>
            <a:picLocks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92083" y="5763407"/>
            <a:ext cx="292593" cy="508000"/>
          </a:xfrm>
          <a:prstGeom prst="rect">
            <a:avLst/>
          </a:prstGeom>
        </p:spPr>
      </p:pic>
      <p:sp>
        <p:nvSpPr>
          <p:cNvPr id="232" name="Rectangle 231"/>
          <p:cNvSpPr>
            <a:spLocks/>
          </p:cNvSpPr>
          <p:nvPr/>
        </p:nvSpPr>
        <p:spPr>
          <a:xfrm>
            <a:off x="3369431" y="5326768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3" y="5681003"/>
            <a:ext cx="590404" cy="590404"/>
          </a:xfrm>
          <a:prstGeom prst="rect">
            <a:avLst/>
          </a:prstGeom>
        </p:spPr>
      </p:pic>
      <p:pic>
        <p:nvPicPr>
          <p:cNvPr id="234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8915" y="5763407"/>
            <a:ext cx="292593" cy="508000"/>
          </a:xfrm>
          <a:prstGeom prst="rect">
            <a:avLst/>
          </a:prstGeom>
        </p:spPr>
      </p:pic>
      <p:pic>
        <p:nvPicPr>
          <p:cNvPr id="23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2386" y="5756545"/>
            <a:ext cx="241300" cy="514862"/>
          </a:xfrm>
          <a:prstGeom prst="rect">
            <a:avLst/>
          </a:prstGeom>
        </p:spPr>
      </p:pic>
      <p:pic>
        <p:nvPicPr>
          <p:cNvPr id="23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66738" y="5756545"/>
            <a:ext cx="241300" cy="514862"/>
          </a:xfrm>
          <a:prstGeom prst="rect">
            <a:avLst/>
          </a:prstGeom>
        </p:spPr>
      </p:pic>
      <p:pic>
        <p:nvPicPr>
          <p:cNvPr id="23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43267" y="5763407"/>
            <a:ext cx="292593" cy="508000"/>
          </a:xfrm>
          <a:prstGeom prst="rect">
            <a:avLst/>
          </a:prstGeom>
        </p:spPr>
      </p:pic>
      <p:sp>
        <p:nvSpPr>
          <p:cNvPr id="242" name="Oval 1"/>
          <p:cNvSpPr/>
          <p:nvPr/>
        </p:nvSpPr>
        <p:spPr>
          <a:xfrm>
            <a:off x="640931" y="4029352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43" name="Oval 1"/>
          <p:cNvSpPr/>
          <p:nvPr/>
        </p:nvSpPr>
        <p:spPr>
          <a:xfrm>
            <a:off x="1542755" y="4025917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88" name="Oval 1"/>
          <p:cNvSpPr/>
          <p:nvPr/>
        </p:nvSpPr>
        <p:spPr>
          <a:xfrm>
            <a:off x="512324" y="2556979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cxnSp>
        <p:nvCxnSpPr>
          <p:cNvPr id="290" name="Straight Arrow Connector 289"/>
          <p:cNvCxnSpPr/>
          <p:nvPr/>
        </p:nvCxnSpPr>
        <p:spPr>
          <a:xfrm>
            <a:off x="518247" y="1860696"/>
            <a:ext cx="1947672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581912" y="3312211"/>
            <a:ext cx="1193747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cxnSpLocks/>
          </p:cNvCxnSpPr>
          <p:nvPr/>
        </p:nvCxnSpPr>
        <p:spPr>
          <a:xfrm>
            <a:off x="604513" y="4828984"/>
            <a:ext cx="1173474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cxnSpLocks/>
          </p:cNvCxnSpPr>
          <p:nvPr/>
        </p:nvCxnSpPr>
        <p:spPr>
          <a:xfrm>
            <a:off x="611202" y="6354445"/>
            <a:ext cx="1173474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ight Arrow 303"/>
          <p:cNvSpPr/>
          <p:nvPr/>
        </p:nvSpPr>
        <p:spPr>
          <a:xfrm rot="5400000">
            <a:off x="657344" y="5548890"/>
            <a:ext cx="149016" cy="1408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ight Arrow 304"/>
          <p:cNvSpPr/>
          <p:nvPr/>
        </p:nvSpPr>
        <p:spPr>
          <a:xfrm rot="5400000">
            <a:off x="1563871" y="5548890"/>
            <a:ext cx="149016" cy="1408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418" y="932228"/>
            <a:ext cx="413769" cy="444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Right Arrow 65"/>
          <p:cNvSpPr/>
          <p:nvPr/>
        </p:nvSpPr>
        <p:spPr>
          <a:xfrm>
            <a:off x="2531151" y="1409683"/>
            <a:ext cx="764946" cy="2667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418" y="2383743"/>
            <a:ext cx="413769" cy="444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Right Arrow 65"/>
          <p:cNvSpPr/>
          <p:nvPr/>
        </p:nvSpPr>
        <p:spPr>
          <a:xfrm>
            <a:off x="2531151" y="2861198"/>
            <a:ext cx="764946" cy="2667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418" y="3904860"/>
            <a:ext cx="413769" cy="444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5" name="Right Arrow 65"/>
          <p:cNvSpPr/>
          <p:nvPr/>
        </p:nvSpPr>
        <p:spPr>
          <a:xfrm>
            <a:off x="2531151" y="4382315"/>
            <a:ext cx="764946" cy="2667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722" y="5425977"/>
            <a:ext cx="413769" cy="444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Right Arrow 65"/>
          <p:cNvSpPr/>
          <p:nvPr/>
        </p:nvSpPr>
        <p:spPr>
          <a:xfrm>
            <a:off x="2533455" y="5903432"/>
            <a:ext cx="764946" cy="2667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val 317"/>
          <p:cNvSpPr/>
          <p:nvPr/>
        </p:nvSpPr>
        <p:spPr>
          <a:xfrm>
            <a:off x="1771149" y="1237749"/>
            <a:ext cx="572502" cy="5725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637300" y="655332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2324747" y="724213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2576981" y="867412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02422" y="1144318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2885324" y="1448769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2817840" y="1715855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604056" y="1939790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2298515" y="2065050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2013600" y="2081385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85" name="Oval 384"/>
          <p:cNvSpPr/>
          <p:nvPr/>
        </p:nvSpPr>
        <p:spPr>
          <a:xfrm>
            <a:off x="1692390" y="2027885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01" name="Arc 1300"/>
          <p:cNvSpPr>
            <a:spLocks noChangeAspect="1"/>
          </p:cNvSpPr>
          <p:nvPr/>
        </p:nvSpPr>
        <p:spPr>
          <a:xfrm>
            <a:off x="1323185" y="784437"/>
            <a:ext cx="1465680" cy="1465675"/>
          </a:xfrm>
          <a:prstGeom prst="arc">
            <a:avLst>
              <a:gd name="adj1" fmla="val 16305403"/>
              <a:gd name="adj2" fmla="val 13663714"/>
            </a:avLst>
          </a:prstGeom>
          <a:ln w="19050" cmpd="sng">
            <a:solidFill>
              <a:srgbClr val="FF0000"/>
            </a:solidFill>
            <a:prstDash val="lg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"/>
          <p:cNvSpPr/>
          <p:nvPr/>
        </p:nvSpPr>
        <p:spPr>
          <a:xfrm>
            <a:off x="1639186" y="1168868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320" name="Oval 1"/>
          <p:cNvSpPr/>
          <p:nvPr/>
        </p:nvSpPr>
        <p:spPr>
          <a:xfrm>
            <a:off x="1525778" y="532032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pic>
        <p:nvPicPr>
          <p:cNvPr id="5122" name="Picture 2" descr="https://lh4.googleusercontent.com/MsCy2_Bp4XjPJtJfSJ5FPqIa43gw9odVUVd0lvKfY29MpY7AXGHMqLCFFWID8SmfB9DP120cy8_La8q49LrobfLRNqJuZubGAOO6rrYa4aDjnRLTPK8HU5avny2v3ZjOy8Nq6uv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71" y="967488"/>
            <a:ext cx="390525" cy="552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ight Arrow 65"/>
          <p:cNvSpPr/>
          <p:nvPr/>
        </p:nvSpPr>
        <p:spPr>
          <a:xfrm>
            <a:off x="3513118" y="1525318"/>
            <a:ext cx="764946" cy="367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/>
          <p:cNvSpPr/>
          <p:nvPr/>
        </p:nvSpPr>
        <p:spPr>
          <a:xfrm>
            <a:off x="5179782" y="1237749"/>
            <a:ext cx="572502" cy="5725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Oval 1642"/>
          <p:cNvSpPr/>
          <p:nvPr/>
        </p:nvSpPr>
        <p:spPr>
          <a:xfrm>
            <a:off x="5045933" y="655332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44" name="Oval 1643"/>
          <p:cNvSpPr/>
          <p:nvPr/>
        </p:nvSpPr>
        <p:spPr>
          <a:xfrm>
            <a:off x="5529290" y="614848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45" name="Oval 1644"/>
          <p:cNvSpPr/>
          <p:nvPr/>
        </p:nvSpPr>
        <p:spPr>
          <a:xfrm>
            <a:off x="5992238" y="877662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46" name="Oval 1645"/>
          <p:cNvSpPr/>
          <p:nvPr/>
        </p:nvSpPr>
        <p:spPr>
          <a:xfrm>
            <a:off x="6229494" y="1364339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47" name="Oval 1646"/>
          <p:cNvSpPr/>
          <p:nvPr/>
        </p:nvSpPr>
        <p:spPr>
          <a:xfrm>
            <a:off x="6124905" y="1907122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48" name="Oval 1647"/>
          <p:cNvSpPr/>
          <p:nvPr/>
        </p:nvSpPr>
        <p:spPr>
          <a:xfrm>
            <a:off x="5704913" y="2264153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49" name="Oval 1648"/>
          <p:cNvSpPr/>
          <p:nvPr/>
        </p:nvSpPr>
        <p:spPr>
          <a:xfrm>
            <a:off x="5169791" y="2282081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650" name="Oval 1649"/>
          <p:cNvSpPr/>
          <p:nvPr/>
        </p:nvSpPr>
        <p:spPr>
          <a:xfrm>
            <a:off x="4713383" y="1970246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51" name="Oval 1650"/>
          <p:cNvSpPr/>
          <p:nvPr/>
        </p:nvSpPr>
        <p:spPr>
          <a:xfrm>
            <a:off x="4524859" y="1465185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52" name="Oval 1651"/>
          <p:cNvSpPr/>
          <p:nvPr/>
        </p:nvSpPr>
        <p:spPr>
          <a:xfrm>
            <a:off x="4651740" y="982066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13" name="Oval 1712"/>
          <p:cNvSpPr/>
          <p:nvPr/>
        </p:nvSpPr>
        <p:spPr>
          <a:xfrm>
            <a:off x="1771149" y="4061739"/>
            <a:ext cx="572502" cy="5725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Oval 1713"/>
          <p:cNvSpPr/>
          <p:nvPr/>
        </p:nvSpPr>
        <p:spPr>
          <a:xfrm>
            <a:off x="1637300" y="3479322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15" name="Oval 1714"/>
          <p:cNvSpPr/>
          <p:nvPr/>
        </p:nvSpPr>
        <p:spPr>
          <a:xfrm>
            <a:off x="2324747" y="3548203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16" name="Oval 1715"/>
          <p:cNvSpPr/>
          <p:nvPr/>
        </p:nvSpPr>
        <p:spPr>
          <a:xfrm>
            <a:off x="2576981" y="3691402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17" name="Oval 1716"/>
          <p:cNvSpPr/>
          <p:nvPr/>
        </p:nvSpPr>
        <p:spPr>
          <a:xfrm>
            <a:off x="2802422" y="3968308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18" name="Oval 1717"/>
          <p:cNvSpPr/>
          <p:nvPr/>
        </p:nvSpPr>
        <p:spPr>
          <a:xfrm>
            <a:off x="2885324" y="4272759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719" name="Oval 1718"/>
          <p:cNvSpPr/>
          <p:nvPr/>
        </p:nvSpPr>
        <p:spPr>
          <a:xfrm>
            <a:off x="2817840" y="4539845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20" name="Oval 1719"/>
          <p:cNvSpPr/>
          <p:nvPr/>
        </p:nvSpPr>
        <p:spPr>
          <a:xfrm>
            <a:off x="2604056" y="4763780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721" name="Oval 1720"/>
          <p:cNvSpPr/>
          <p:nvPr/>
        </p:nvSpPr>
        <p:spPr>
          <a:xfrm>
            <a:off x="2298515" y="4889040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22" name="Oval 1721"/>
          <p:cNvSpPr/>
          <p:nvPr/>
        </p:nvSpPr>
        <p:spPr>
          <a:xfrm>
            <a:off x="2013600" y="4905375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723" name="Oval 1722"/>
          <p:cNvSpPr/>
          <p:nvPr/>
        </p:nvSpPr>
        <p:spPr>
          <a:xfrm>
            <a:off x="1692390" y="4851875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24" name="Arc 1723"/>
          <p:cNvSpPr>
            <a:spLocks noChangeAspect="1"/>
          </p:cNvSpPr>
          <p:nvPr/>
        </p:nvSpPr>
        <p:spPr>
          <a:xfrm>
            <a:off x="1323185" y="3608427"/>
            <a:ext cx="1465680" cy="1465675"/>
          </a:xfrm>
          <a:prstGeom prst="arc">
            <a:avLst>
              <a:gd name="adj1" fmla="val 16305403"/>
              <a:gd name="adj2" fmla="val 4976683"/>
            </a:avLst>
          </a:prstGeom>
          <a:ln w="19050" cmpd="sng">
            <a:solidFill>
              <a:srgbClr val="FF0000"/>
            </a:solidFill>
            <a:prstDash val="lg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"/>
          <p:cNvSpPr/>
          <p:nvPr/>
        </p:nvSpPr>
        <p:spPr>
          <a:xfrm>
            <a:off x="1639186" y="3992858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726" name="Oval 1"/>
          <p:cNvSpPr/>
          <p:nvPr/>
        </p:nvSpPr>
        <p:spPr>
          <a:xfrm>
            <a:off x="1525778" y="3356022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727" name="Oval 1"/>
          <p:cNvSpPr/>
          <p:nvPr/>
        </p:nvSpPr>
        <p:spPr>
          <a:xfrm>
            <a:off x="1544480" y="5134326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838" name="Oval 1837"/>
          <p:cNvSpPr/>
          <p:nvPr/>
        </p:nvSpPr>
        <p:spPr>
          <a:xfrm>
            <a:off x="4808132" y="4061739"/>
            <a:ext cx="572502" cy="5725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Oval 1838"/>
          <p:cNvSpPr/>
          <p:nvPr/>
        </p:nvSpPr>
        <p:spPr>
          <a:xfrm>
            <a:off x="4674283" y="3479322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40" name="Oval 1839"/>
          <p:cNvSpPr/>
          <p:nvPr/>
        </p:nvSpPr>
        <p:spPr>
          <a:xfrm>
            <a:off x="5013393" y="340326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1" name="Oval 1840"/>
          <p:cNvSpPr/>
          <p:nvPr/>
        </p:nvSpPr>
        <p:spPr>
          <a:xfrm>
            <a:off x="5394089" y="3463839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842" name="Oval 1841"/>
          <p:cNvSpPr/>
          <p:nvPr/>
        </p:nvSpPr>
        <p:spPr>
          <a:xfrm>
            <a:off x="5715311" y="3654919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843" name="Oval 1842"/>
          <p:cNvSpPr/>
          <p:nvPr/>
        </p:nvSpPr>
        <p:spPr>
          <a:xfrm>
            <a:off x="5910455" y="3964390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844" name="Oval 1843"/>
          <p:cNvSpPr/>
          <p:nvPr/>
        </p:nvSpPr>
        <p:spPr>
          <a:xfrm>
            <a:off x="5921711" y="4277935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45" name="Oval 1844"/>
          <p:cNvSpPr/>
          <p:nvPr/>
        </p:nvSpPr>
        <p:spPr>
          <a:xfrm>
            <a:off x="5751805" y="4595683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846" name="Oval 1845"/>
          <p:cNvSpPr/>
          <p:nvPr/>
        </p:nvSpPr>
        <p:spPr>
          <a:xfrm>
            <a:off x="5441671" y="4814939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47" name="Oval 1846"/>
          <p:cNvSpPr/>
          <p:nvPr/>
        </p:nvSpPr>
        <p:spPr>
          <a:xfrm>
            <a:off x="5064254" y="4902564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848" name="Oval 1847"/>
          <p:cNvSpPr/>
          <p:nvPr/>
        </p:nvSpPr>
        <p:spPr>
          <a:xfrm>
            <a:off x="4729373" y="4851875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1906" name="Picture 2" descr="https://lh4.googleusercontent.com/MsCy2_Bp4XjPJtJfSJ5FPqIa43gw9odVUVd0lvKfY29MpY7AXGHMqLCFFWID8SmfB9DP120cy8_La8q49LrobfLRNqJuZubGAOO6rrYa4aDjnRLTPK8HU5avny2v3ZjOy8Nq6uv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00" y="3787560"/>
            <a:ext cx="390525" cy="552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7" name="Right Arrow 65"/>
          <p:cNvSpPr/>
          <p:nvPr/>
        </p:nvSpPr>
        <p:spPr>
          <a:xfrm>
            <a:off x="3549447" y="4345390"/>
            <a:ext cx="764946" cy="367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483360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1946381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395772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894301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429741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6386725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870998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8660639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0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1841310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3670110" y="3838664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5498911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7327710" y="3838664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9144000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144000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0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429741" y="3048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894301" y="3048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870998" y="3048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483360" y="3048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1524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679510" y="43434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2242" y="43434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32890" y="43434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109800" y="43434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0" y="41910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6121" y="2638335"/>
            <a:ext cx="1971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Shape Edges</a:t>
            </a:r>
          </a:p>
          <a:p>
            <a:pPr algn="ctr"/>
            <a:r>
              <a:rPr lang="en-US" sz="2400" dirty="0" smtClean="0"/>
              <a:t>Vs</a:t>
            </a:r>
          </a:p>
          <a:p>
            <a:pPr algn="ctr"/>
            <a:r>
              <a:rPr lang="en-US" sz="2400" dirty="0" smtClean="0"/>
              <a:t>Shape Centers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971" y="2441986"/>
            <a:ext cx="4394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68352" y="2441986"/>
            <a:ext cx="4394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20501" y="2441986"/>
            <a:ext cx="4394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08696" y="2441986"/>
            <a:ext cx="4394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682610" y="2441986"/>
            <a:ext cx="4394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3696" y="4019514"/>
            <a:ext cx="16739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25006" y="4019514"/>
            <a:ext cx="16739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753806" y="4019514"/>
            <a:ext cx="16739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570096" y="4019514"/>
            <a:ext cx="16739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411406" y="4019514"/>
            <a:ext cx="167391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4636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09736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distribute, equalize width between objects</a:t>
            </a:r>
            <a:endParaRPr lang="en-SG" sz="1400" dirty="0"/>
          </a:p>
        </p:txBody>
      </p:sp>
      <p:sp>
        <p:nvSpPr>
          <p:cNvPr id="15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2"/>
          <p:cNvSpPr>
            <a:spLocks noChangeAspect="1"/>
          </p:cNvSpPr>
          <p:nvPr/>
        </p:nvSpPr>
        <p:spPr>
          <a:xfrm>
            <a:off x="2277591" y="5492750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643465" y="3924154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Distribute between 1</a:t>
            </a:r>
            <a:r>
              <a:rPr lang="en-US" sz="1400" baseline="30000" dirty="0"/>
              <a:t>st</a:t>
            </a:r>
            <a:r>
              <a:rPr lang="en-US" sz="1400" dirty="0"/>
              <a:t> and 2</a:t>
            </a:r>
            <a:r>
              <a:rPr lang="en-US" sz="1400" baseline="30000" dirty="0"/>
              <a:t>nd</a:t>
            </a:r>
            <a:r>
              <a:rPr lang="en-US" sz="1400" dirty="0"/>
              <a:t> objects.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14209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65"/>
          <p:cNvSpPr>
            <a:spLocks/>
          </p:cNvSpPr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609507" y="34600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34720" y="34600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32950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76455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68535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318" y="2704607"/>
            <a:ext cx="674434" cy="724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8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6044757" y="76739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0" name="Flowchart: Connector 19"/>
          <p:cNvSpPr/>
          <p:nvPr/>
        </p:nvSpPr>
        <p:spPr>
          <a:xfrm>
            <a:off x="6265274" y="97117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9" name="Flowchart: Connector 18"/>
          <p:cNvSpPr/>
          <p:nvPr/>
        </p:nvSpPr>
        <p:spPr>
          <a:xfrm>
            <a:off x="6505419" y="121131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7694603" y="1017352"/>
            <a:ext cx="1066800" cy="292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Message</a:t>
            </a:r>
            <a:endParaRPr lang="en-SG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694604" y="655762"/>
            <a:ext cx="1066800" cy="292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694603" y="273822"/>
            <a:ext cx="1066800" cy="292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Visuals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53119" y="458275"/>
            <a:ext cx="541484" cy="369350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7153119" y="778073"/>
            <a:ext cx="543217" cy="257752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7153119" y="1130596"/>
            <a:ext cx="543217" cy="268218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6281987" y="13974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to point</a:t>
            </a:r>
            <a:endParaRPr lang="en-SG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668991" y="326033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668992" y="859432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3668991" y="1338810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66" name="Right Arrow 65"/>
          <p:cNvSpPr/>
          <p:nvPr/>
        </p:nvSpPr>
        <p:spPr>
          <a:xfrm>
            <a:off x="4361158" y="411707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667301" y="793293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4" name="Flowchart: Connector 93"/>
          <p:cNvSpPr/>
          <p:nvPr/>
        </p:nvSpPr>
        <p:spPr>
          <a:xfrm>
            <a:off x="1667301" y="79664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6" name="Flowchart: Connector 95"/>
          <p:cNvSpPr/>
          <p:nvPr/>
        </p:nvSpPr>
        <p:spPr>
          <a:xfrm>
            <a:off x="1871077" y="1000419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7" name="Flowchart: Connector 96"/>
          <p:cNvSpPr/>
          <p:nvPr/>
        </p:nvSpPr>
        <p:spPr>
          <a:xfrm>
            <a:off x="2111224" y="124056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82" name="Straight Connector 81"/>
          <p:cNvCxnSpPr/>
          <p:nvPr/>
        </p:nvCxnSpPr>
        <p:spPr>
          <a:xfrm>
            <a:off x="2492224" y="497777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407785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2" name="Flowchart: Connector 101"/>
          <p:cNvSpPr/>
          <p:nvPr/>
        </p:nvSpPr>
        <p:spPr>
          <a:xfrm>
            <a:off x="2057631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3" name="Flowchart: Connector 102"/>
          <p:cNvSpPr/>
          <p:nvPr/>
        </p:nvSpPr>
        <p:spPr>
          <a:xfrm>
            <a:off x="3352800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114800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lowchart: Connector 122"/>
          <p:cNvSpPr/>
          <p:nvPr/>
        </p:nvSpPr>
        <p:spPr>
          <a:xfrm>
            <a:off x="5634287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4" name="Flowchart: Connector 123"/>
          <p:cNvSpPr/>
          <p:nvPr/>
        </p:nvSpPr>
        <p:spPr>
          <a:xfrm>
            <a:off x="6041842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5" name="Flowchart: Connector 124"/>
          <p:cNvSpPr/>
          <p:nvPr/>
        </p:nvSpPr>
        <p:spPr>
          <a:xfrm>
            <a:off x="6522133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284133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9" y="3420320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05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4053238" y="34600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945698" y="32950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902555" y="32950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9022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0721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54559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885502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5003" y="19220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5003" y="435166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65"/>
          <p:cNvSpPr>
            <a:spLocks/>
          </p:cNvSpPr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318" y="2704607"/>
            <a:ext cx="674434" cy="724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65"/>
          <p:cNvSpPr>
            <a:spLocks/>
          </p:cNvSpPr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spect="1"/>
          </p:cNvSpPr>
          <p:nvPr/>
        </p:nvSpPr>
        <p:spPr>
          <a:xfrm>
            <a:off x="2277591" y="5492751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spect="1"/>
          </p:cNvSpPr>
          <p:nvPr/>
        </p:nvSpPr>
        <p:spPr>
          <a:xfrm>
            <a:off x="879204" y="2390876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ectangle 2"/>
          <p:cNvSpPr>
            <a:spLocks noChangeAspect="1"/>
          </p:cNvSpPr>
          <p:nvPr/>
        </p:nvSpPr>
        <p:spPr>
          <a:xfrm>
            <a:off x="1147890" y="2169557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spect="1"/>
          </p:cNvSpPr>
          <p:nvPr/>
        </p:nvSpPr>
        <p:spPr>
          <a:xfrm>
            <a:off x="2546277" y="1370643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4"/>
          <p:cNvSpPr>
            <a:spLocks noChangeAspect="1"/>
          </p:cNvSpPr>
          <p:nvPr/>
        </p:nvSpPr>
        <p:spPr>
          <a:xfrm>
            <a:off x="4805679" y="571728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 noChangeAspect="1"/>
          </p:cNvSpPr>
          <p:nvPr/>
        </p:nvSpPr>
        <p:spPr>
          <a:xfrm>
            <a:off x="6472751" y="350409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35" y="2667000"/>
            <a:ext cx="604838" cy="77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583404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324600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287252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edges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643467" y="36576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91701" y="36576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950452" y="36576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5726083" y="73464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7402968" y="2047875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3276600" y="30754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914400" y="459576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912402" y="4784174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2975214" y="257746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99441" y="136042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0" y="350139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3086100" y="11315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596018" y="54414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7293000" y="1857375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723900" y="437813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3721901" y="459576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2808215" y="240702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762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-76200" y="5505450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579226" y="1574367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15519163" y="1574367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17260359" y="1574367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3808284" y="157436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11579226" y="3681046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2927460" y="3681046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14886211" y="368104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17064900" y="3681046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104394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515600" y="5528896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2"/>
          <p:cNvCxnSpPr/>
          <p:nvPr/>
        </p:nvCxnSpPr>
        <p:spPr>
          <a:xfrm>
            <a:off x="9829800" y="3398771"/>
            <a:ext cx="838200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/>
          <p:cNvCxnSpPr/>
          <p:nvPr/>
        </p:nvCxnSpPr>
        <p:spPr>
          <a:xfrm>
            <a:off x="643467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27"/>
          <p:cNvCxnSpPr/>
          <p:nvPr/>
        </p:nvCxnSpPr>
        <p:spPr>
          <a:xfrm>
            <a:off x="8114241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7"/>
          <p:cNvCxnSpPr/>
          <p:nvPr/>
        </p:nvCxnSpPr>
        <p:spPr>
          <a:xfrm>
            <a:off x="11579226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27"/>
          <p:cNvCxnSpPr/>
          <p:nvPr/>
        </p:nvCxnSpPr>
        <p:spPr>
          <a:xfrm>
            <a:off x="19050000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92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9562" y="49530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33096" y="4953000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7663" y="4953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9562" y="5562600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19014" y="5562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5397" y="5562600"/>
            <a:ext cx="2594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9400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1516" y="4078962"/>
            <a:ext cx="260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First and Second</a:t>
            </a:r>
          </a:p>
        </p:txBody>
      </p:sp>
      <p:cxnSp>
        <p:nvCxnSpPr>
          <p:cNvPr id="52" name="Straight Connector 27"/>
          <p:cNvCxnSpPr/>
          <p:nvPr/>
        </p:nvCxnSpPr>
        <p:spPr>
          <a:xfrm>
            <a:off x="7466959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27"/>
          <p:cNvCxnSpPr/>
          <p:nvPr/>
        </p:nvCxnSpPr>
        <p:spPr>
          <a:xfrm>
            <a:off x="7734863" y="449580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27"/>
          <p:cNvCxnSpPr/>
          <p:nvPr/>
        </p:nvCxnSpPr>
        <p:spPr>
          <a:xfrm>
            <a:off x="5294050" y="6019800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27"/>
          <p:cNvCxnSpPr/>
          <p:nvPr/>
        </p:nvCxnSpPr>
        <p:spPr>
          <a:xfrm>
            <a:off x="6076259" y="3597074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Left Brace 86"/>
          <p:cNvSpPr/>
          <p:nvPr/>
        </p:nvSpPr>
        <p:spPr>
          <a:xfrm rot="16200000">
            <a:off x="5020779" y="5965470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rot="10800000">
            <a:off x="3547640" y="5554998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44818" y="5096310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+ Bottom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1293" y="3270763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+ Right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7596" y="3229628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428085" y="3229628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49605" y="322962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01261" y="3802397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418801" y="3802397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48472" y="3802397"/>
            <a:ext cx="2594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481772" y="4375167"/>
            <a:ext cx="7928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8636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4478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0320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94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636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4478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0320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794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636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2888818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4730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40572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46414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8888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4730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40572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6414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4730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40572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542254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61264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7106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72948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5422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1264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67106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72948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67106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72948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27"/>
          <p:cNvCxnSpPr/>
          <p:nvPr/>
        </p:nvCxnSpPr>
        <p:spPr>
          <a:xfrm>
            <a:off x="2878205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27"/>
          <p:cNvCxnSpPr/>
          <p:nvPr/>
        </p:nvCxnSpPr>
        <p:spPr>
          <a:xfrm flipH="1">
            <a:off x="547222" y="3424651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27"/>
          <p:cNvCxnSpPr/>
          <p:nvPr/>
        </p:nvCxnSpPr>
        <p:spPr>
          <a:xfrm>
            <a:off x="1021151" y="306938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27"/>
          <p:cNvCxnSpPr/>
          <p:nvPr/>
        </p:nvCxnSpPr>
        <p:spPr>
          <a:xfrm flipH="1">
            <a:off x="578085" y="4603767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9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018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32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74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16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0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32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274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16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90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32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68436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526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368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10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84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26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368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210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26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68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21872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060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902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744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18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60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902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744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902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744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9018" y="3025145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43218" y="3025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90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432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90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432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90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32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9018" y="53619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9018" y="5946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68436" y="3024554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684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26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684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526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684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526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684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526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68436" y="59455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96000" y="3022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3606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802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60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6802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60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802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802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00418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7372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77332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21010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36736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79072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92491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9"/>
          <a:stretch/>
        </p:blipFill>
        <p:spPr bwMode="auto">
          <a:xfrm>
            <a:off x="1346464" y="1295400"/>
            <a:ext cx="6415087" cy="43058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750484" y="1714500"/>
            <a:ext cx="533400" cy="533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6707717" y="4457700"/>
            <a:ext cx="838200" cy="838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025900" y="14351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6936317" y="17907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686984" y="3098800"/>
            <a:ext cx="660400" cy="660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356100" y="3213100"/>
            <a:ext cx="431800" cy="4318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36317" y="32385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471084" y="43307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32300" y="4737100"/>
            <a:ext cx="279400" cy="2794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9076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0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8709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Mexico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7907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3222599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Female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647168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N/A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object centers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4859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>
            <a:spLocks/>
          </p:cNvSpPr>
          <p:nvPr/>
        </p:nvSpPr>
        <p:spPr>
          <a:xfrm flipV="1">
            <a:off x="1616732" y="2829794"/>
            <a:ext cx="1159680" cy="1159680"/>
          </a:xfrm>
          <a:prstGeom prst="pentagon">
            <a:avLst/>
          </a:prstGeom>
          <a:ln>
            <a:solidFill>
              <a:srgbClr val="FFFF66"/>
            </a:solidFill>
          </a:ln>
          <a:effectLst>
            <a:outerShdw blurRad="152400" dist="12700" dir="2700000" sx="103000" sy="103000" algn="tl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3" name="Regular Pentagon 2"/>
          <p:cNvSpPr>
            <a:spLocks/>
          </p:cNvSpPr>
          <p:nvPr/>
        </p:nvSpPr>
        <p:spPr>
          <a:xfrm>
            <a:off x="1793312" y="1726977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Clear</a:t>
            </a:r>
            <a:endParaRPr lang="en-US" sz="1150" dirty="0">
              <a:latin typeface="+mj-lt"/>
            </a:endParaRPr>
          </a:p>
        </p:txBody>
      </p:sp>
      <p:sp>
        <p:nvSpPr>
          <p:cNvPr id="6" name="Regular Pentagon 5"/>
          <p:cNvSpPr>
            <a:spLocks/>
          </p:cNvSpPr>
          <p:nvPr/>
        </p:nvSpPr>
        <p:spPr>
          <a:xfrm>
            <a:off x="3023244" y="2654068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Concise</a:t>
            </a:r>
            <a:endParaRPr lang="en-US" sz="1150" dirty="0">
              <a:latin typeface="+mj-lt"/>
            </a:endParaRPr>
          </a:p>
        </p:txBody>
      </p:sp>
      <p:sp>
        <p:nvSpPr>
          <p:cNvPr id="5" name="Regular Pentagon 4"/>
          <p:cNvSpPr>
            <a:spLocks/>
          </p:cNvSpPr>
          <p:nvPr/>
        </p:nvSpPr>
        <p:spPr>
          <a:xfrm>
            <a:off x="3031043" y="3330219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Complete</a:t>
            </a:r>
            <a:endParaRPr lang="en-US" sz="1150" dirty="0">
              <a:latin typeface="+mj-lt"/>
            </a:endParaRPr>
          </a:p>
        </p:txBody>
      </p:sp>
      <p:sp>
        <p:nvSpPr>
          <p:cNvPr id="4" name="Regular Pentagon 3"/>
          <p:cNvSpPr>
            <a:spLocks/>
          </p:cNvSpPr>
          <p:nvPr/>
        </p:nvSpPr>
        <p:spPr>
          <a:xfrm>
            <a:off x="2773481" y="3828641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Consistent</a:t>
            </a:r>
            <a:endParaRPr lang="en-US" sz="1150" dirty="0">
              <a:latin typeface="+mj-lt"/>
            </a:endParaRPr>
          </a:p>
        </p:txBody>
      </p:sp>
      <p:sp>
        <p:nvSpPr>
          <p:cNvPr id="7" name="Regular Pentagon 6"/>
          <p:cNvSpPr>
            <a:spLocks/>
          </p:cNvSpPr>
          <p:nvPr/>
        </p:nvSpPr>
        <p:spPr>
          <a:xfrm>
            <a:off x="2174023" y="4227813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Current</a:t>
            </a:r>
            <a:endParaRPr lang="en-US" sz="115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6731" y="2829794"/>
            <a:ext cx="1159680" cy="1159679"/>
          </a:xfrm>
          <a:prstGeom prst="rect">
            <a:avLst/>
          </a:prstGeom>
          <a:noFill/>
        </p:spPr>
        <p:txBody>
          <a:bodyPr wrap="square" tIns="320040" rtlCol="0" anchor="t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5 C’s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Picture 2" descr="https://lh4.googleusercontent.com/MsCy2_Bp4XjPJtJfSJ5FPqIa43gw9odVUVd0lvKfY29MpY7AXGHMqLCFFWID8SmfB9DP120cy8_La8q49LrobfLRNqJuZubGAOO6rrYa4aDjnRLTPK8HU5avny2v3ZjOy8Nq6uv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53" y="2718770"/>
            <a:ext cx="390525" cy="552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65"/>
          <p:cNvSpPr/>
          <p:nvPr/>
        </p:nvSpPr>
        <p:spPr>
          <a:xfrm>
            <a:off x="4038600" y="3276600"/>
            <a:ext cx="764946" cy="367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gular Pentagon 81"/>
          <p:cNvSpPr>
            <a:spLocks/>
          </p:cNvSpPr>
          <p:nvPr/>
        </p:nvSpPr>
        <p:spPr>
          <a:xfrm flipV="1">
            <a:off x="6036332" y="2829794"/>
            <a:ext cx="1159680" cy="1159680"/>
          </a:xfrm>
          <a:prstGeom prst="pentagon">
            <a:avLst/>
          </a:prstGeom>
          <a:ln>
            <a:solidFill>
              <a:srgbClr val="FFFF66"/>
            </a:solidFill>
          </a:ln>
          <a:effectLst>
            <a:outerShdw blurRad="152400" dist="12700" dir="2700000" sx="103000" sy="103000" algn="tl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83" name="Regular Pentagon 82"/>
          <p:cNvSpPr>
            <a:spLocks/>
          </p:cNvSpPr>
          <p:nvPr/>
        </p:nvSpPr>
        <p:spPr>
          <a:xfrm>
            <a:off x="6212912" y="1726977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Clear</a:t>
            </a:r>
            <a:endParaRPr lang="en-US" sz="1150" dirty="0">
              <a:latin typeface="+mj-lt"/>
            </a:endParaRPr>
          </a:p>
        </p:txBody>
      </p:sp>
      <p:sp>
        <p:nvSpPr>
          <p:cNvPr id="84" name="Regular Pentagon 83"/>
          <p:cNvSpPr>
            <a:spLocks/>
          </p:cNvSpPr>
          <p:nvPr/>
        </p:nvSpPr>
        <p:spPr>
          <a:xfrm>
            <a:off x="7421259" y="2585960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Concise</a:t>
            </a:r>
            <a:endParaRPr lang="en-US" sz="1150" dirty="0">
              <a:latin typeface="+mj-lt"/>
            </a:endParaRPr>
          </a:p>
        </p:txBody>
      </p:sp>
      <p:sp>
        <p:nvSpPr>
          <p:cNvPr id="85" name="Regular Pentagon 84"/>
          <p:cNvSpPr>
            <a:spLocks/>
          </p:cNvSpPr>
          <p:nvPr/>
        </p:nvSpPr>
        <p:spPr>
          <a:xfrm>
            <a:off x="6974402" y="4034473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Complete</a:t>
            </a:r>
            <a:endParaRPr lang="en-US" sz="1150" dirty="0">
              <a:latin typeface="+mj-lt"/>
            </a:endParaRPr>
          </a:p>
        </p:txBody>
      </p:sp>
      <p:sp>
        <p:nvSpPr>
          <p:cNvPr id="86" name="Regular Pentagon 85"/>
          <p:cNvSpPr>
            <a:spLocks/>
          </p:cNvSpPr>
          <p:nvPr/>
        </p:nvSpPr>
        <p:spPr>
          <a:xfrm>
            <a:off x="5451405" y="4034462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Consistent</a:t>
            </a:r>
            <a:endParaRPr lang="en-US" sz="1150" dirty="0">
              <a:latin typeface="+mj-lt"/>
            </a:endParaRPr>
          </a:p>
        </p:txBody>
      </p:sp>
      <p:sp>
        <p:nvSpPr>
          <p:cNvPr id="87" name="Regular Pentagon 86"/>
          <p:cNvSpPr>
            <a:spLocks/>
          </p:cNvSpPr>
          <p:nvPr/>
        </p:nvSpPr>
        <p:spPr>
          <a:xfrm>
            <a:off x="5004583" y="2585896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Current</a:t>
            </a:r>
            <a:endParaRPr lang="en-US" sz="115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36331" y="2829794"/>
            <a:ext cx="1159680" cy="1159679"/>
          </a:xfrm>
          <a:prstGeom prst="rect">
            <a:avLst/>
          </a:prstGeom>
          <a:noFill/>
        </p:spPr>
        <p:txBody>
          <a:bodyPr wrap="square" tIns="320040" rtlCol="0" anchor="t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5 C’s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4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6764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16764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540916" y="1676400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16764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06538"/>
            <a:ext cx="1561826" cy="1539724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48006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48006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7391400" y="4030738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48006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6" y="4800600"/>
            <a:ext cx="1561826" cy="1539724"/>
          </a:xfrm>
          <a:prstGeom prst="rect">
            <a:avLst/>
          </a:prstGeom>
        </p:spPr>
      </p:pic>
      <p:sp>
        <p:nvSpPr>
          <p:cNvPr id="15" name="Right Arrow 65"/>
          <p:cNvSpPr>
            <a:spLocks/>
          </p:cNvSpPr>
          <p:nvPr/>
        </p:nvSpPr>
        <p:spPr>
          <a:xfrm rot="5400000">
            <a:off x="3855139" y="3736459"/>
            <a:ext cx="1333031" cy="629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6308" y="3461520"/>
            <a:ext cx="497692" cy="803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123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1269067" y="3033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580" name="Rectangle 579"/>
          <p:cNvSpPr/>
          <p:nvPr/>
        </p:nvSpPr>
        <p:spPr>
          <a:xfrm>
            <a:off x="1269067" y="3541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582" name="Rectangle 581"/>
          <p:cNvSpPr/>
          <p:nvPr/>
        </p:nvSpPr>
        <p:spPr>
          <a:xfrm>
            <a:off x="1269067" y="4049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583" name="Rectangle 582"/>
          <p:cNvSpPr/>
          <p:nvPr/>
        </p:nvSpPr>
        <p:spPr>
          <a:xfrm>
            <a:off x="1269067" y="4557712"/>
            <a:ext cx="1752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11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5741333" y="3541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5741333" y="4049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5741333" y="4557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41333" y="3033712"/>
            <a:ext cx="1752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17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1269067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5741333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pic>
        <p:nvPicPr>
          <p:cNvPr id="3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83" y="2885565"/>
            <a:ext cx="448049" cy="723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Right Arrow 65"/>
          <p:cNvSpPr/>
          <p:nvPr/>
        </p:nvSpPr>
        <p:spPr>
          <a:xfrm>
            <a:off x="3838463" y="3609337"/>
            <a:ext cx="1343137" cy="646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rot="10800000">
            <a:off x="1143000" y="3276600"/>
            <a:ext cx="12700" cy="1479179"/>
          </a:xfrm>
          <a:prstGeom prst="curvedConnector3">
            <a:avLst>
              <a:gd name="adj1" fmla="val 19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3111500" y="3247303"/>
            <a:ext cx="12700" cy="461818"/>
          </a:xfrm>
          <a:prstGeom prst="curvedConnector3">
            <a:avLst>
              <a:gd name="adj1" fmla="val 12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>
            <a:off x="3124200" y="3766643"/>
            <a:ext cx="12700" cy="461818"/>
          </a:xfrm>
          <a:prstGeom prst="curvedConnector3">
            <a:avLst>
              <a:gd name="adj1" fmla="val 12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>
            <a:off x="3141133" y="4286394"/>
            <a:ext cx="12700" cy="461818"/>
          </a:xfrm>
          <a:prstGeom prst="curvedConnector3">
            <a:avLst>
              <a:gd name="adj1" fmla="val 12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484923" y="5275119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5484923" y="4138844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484923" y="3601543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905000" y="1905000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438400" y="768725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2095500" y="231424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66" name="Right Arrow 65"/>
          <p:cNvSpPr/>
          <p:nvPr/>
        </p:nvSpPr>
        <p:spPr>
          <a:xfrm>
            <a:off x="4116277" y="18288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484923" y="1905000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5484924" y="2438399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5484923" y="2917777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1905000" y="5275119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2438400" y="4138844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095500" y="3601543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4116277" y="5198919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48" y="4502169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4" name="Straight Connector 103"/>
          <p:cNvCxnSpPr/>
          <p:nvPr/>
        </p:nvCxnSpPr>
        <p:spPr>
          <a:xfrm>
            <a:off x="1905000" y="3476988"/>
            <a:ext cx="0" cy="338101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4923" y="3476988"/>
            <a:ext cx="0" cy="338101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66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 by clicking order</a:t>
            </a:r>
            <a:endParaRPr lang="en-SG" sz="1400" dirty="0"/>
          </a:p>
        </p:txBody>
      </p:sp>
      <p:sp>
        <p:nvSpPr>
          <p:cNvPr id="44" name="Rectangle 43"/>
          <p:cNvSpPr/>
          <p:nvPr/>
        </p:nvSpPr>
        <p:spPr>
          <a:xfrm>
            <a:off x="5736771" y="4049712"/>
            <a:ext cx="1752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36771" y="3541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36771" y="4557712"/>
            <a:ext cx="1752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6771" y="2525712"/>
            <a:ext cx="1752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36771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273629" y="4557712"/>
            <a:ext cx="1752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273629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273629" y="2525712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273629" y="3538943"/>
            <a:ext cx="1752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273629" y="3033712"/>
            <a:ext cx="1752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15" name="Oval 1"/>
          <p:cNvSpPr>
            <a:spLocks noChangeAspect="1"/>
          </p:cNvSpPr>
          <p:nvPr/>
        </p:nvSpPr>
        <p:spPr>
          <a:xfrm>
            <a:off x="1164992" y="4453637"/>
            <a:ext cx="208150" cy="20815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7" name="Oval 1"/>
          <p:cNvSpPr>
            <a:spLocks noChangeAspect="1"/>
          </p:cNvSpPr>
          <p:nvPr/>
        </p:nvSpPr>
        <p:spPr>
          <a:xfrm>
            <a:off x="1164992" y="2418665"/>
            <a:ext cx="208150" cy="20815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sp>
        <p:nvSpPr>
          <p:cNvPr id="19" name="Oval 1"/>
          <p:cNvSpPr>
            <a:spLocks noChangeAspect="1"/>
          </p:cNvSpPr>
          <p:nvPr/>
        </p:nvSpPr>
        <p:spPr>
          <a:xfrm>
            <a:off x="1164992" y="2941099"/>
            <a:ext cx="208150" cy="20815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1200" dirty="0"/>
          </a:p>
        </p:txBody>
      </p:sp>
      <p:sp>
        <p:nvSpPr>
          <p:cNvPr id="20" name="Oval 1"/>
          <p:cNvSpPr>
            <a:spLocks noChangeAspect="1"/>
          </p:cNvSpPr>
          <p:nvPr/>
        </p:nvSpPr>
        <p:spPr>
          <a:xfrm>
            <a:off x="1164992" y="3449099"/>
            <a:ext cx="208150" cy="20815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21" name="Oval 1"/>
          <p:cNvSpPr>
            <a:spLocks noChangeAspect="1"/>
          </p:cNvSpPr>
          <p:nvPr/>
        </p:nvSpPr>
        <p:spPr>
          <a:xfrm>
            <a:off x="1164992" y="3958646"/>
            <a:ext cx="208150" cy="20815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US" sz="1200" dirty="0"/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83" y="2885565"/>
            <a:ext cx="448049" cy="723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65"/>
          <p:cNvSpPr/>
          <p:nvPr/>
        </p:nvSpPr>
        <p:spPr>
          <a:xfrm>
            <a:off x="3990863" y="3609337"/>
            <a:ext cx="1343137" cy="646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3"/>
          <p:cNvCxnSpPr/>
          <p:nvPr/>
        </p:nvCxnSpPr>
        <p:spPr>
          <a:xfrm rot="10800000">
            <a:off x="1143000" y="2797088"/>
            <a:ext cx="12700" cy="1952712"/>
          </a:xfrm>
          <a:prstGeom prst="curvedConnector3">
            <a:avLst>
              <a:gd name="adj1" fmla="val 45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50"/>
          <p:cNvCxnSpPr/>
          <p:nvPr/>
        </p:nvCxnSpPr>
        <p:spPr>
          <a:xfrm>
            <a:off x="3124200" y="2716212"/>
            <a:ext cx="12700" cy="1013231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50"/>
          <p:cNvCxnSpPr/>
          <p:nvPr/>
        </p:nvCxnSpPr>
        <p:spPr>
          <a:xfrm>
            <a:off x="3111500" y="3805382"/>
            <a:ext cx="12700" cy="461818"/>
          </a:xfrm>
          <a:prstGeom prst="curvedConnector3">
            <a:avLst>
              <a:gd name="adj1" fmla="val 12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"/>
          <p:cNvCxnSpPr/>
          <p:nvPr/>
        </p:nvCxnSpPr>
        <p:spPr>
          <a:xfrm rot="10800000">
            <a:off x="1143000" y="3343564"/>
            <a:ext cx="12700" cy="92363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50"/>
          <p:cNvCxnSpPr/>
          <p:nvPr/>
        </p:nvCxnSpPr>
        <p:spPr>
          <a:xfrm>
            <a:off x="3111500" y="3224212"/>
            <a:ext cx="12700" cy="1524000"/>
          </a:xfrm>
          <a:prstGeom prst="curvedConnector3">
            <a:avLst>
              <a:gd name="adj1" fmla="val 3600000"/>
            </a:avLst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8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3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87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4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327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33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86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 anchor point</a:t>
            </a:r>
            <a:endParaRPr lang="en-SG" sz="1400" dirty="0"/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77" y="2743328"/>
            <a:ext cx="448049" cy="723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ight Arrow 65"/>
          <p:cNvSpPr>
            <a:spLocks noChangeAspect="1"/>
          </p:cNvSpPr>
          <p:nvPr/>
        </p:nvSpPr>
        <p:spPr>
          <a:xfrm>
            <a:off x="3886200" y="3472528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Repack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2954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2133600" y="12954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4092351" y="12954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271040" y="12954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211879" y="470535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074666" y="470535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5033304" y="470535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785366" y="470535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191000" y="3581400"/>
            <a:ext cx="0" cy="685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1669494" y="1676261"/>
            <a:ext cx="3507256" cy="350725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/>
          <p:nvPr/>
        </p:nvSpPr>
        <p:spPr>
          <a:xfrm>
            <a:off x="2584922" y="2591689"/>
            <a:ext cx="1676400" cy="1676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causes</a:t>
            </a:r>
            <a:endParaRPr lang="en-SG" dirty="0"/>
          </a:p>
        </p:txBody>
      </p:sp>
      <p:sp>
        <p:nvSpPr>
          <p:cNvPr id="4" name="Right Arrow 3"/>
          <p:cNvSpPr>
            <a:spLocks/>
          </p:cNvSpPr>
          <p:nvPr/>
        </p:nvSpPr>
        <p:spPr>
          <a:xfrm rot="32400000">
            <a:off x="4535957" y="3163189"/>
            <a:ext cx="804300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ight Arrow 147"/>
          <p:cNvSpPr>
            <a:spLocks/>
          </p:cNvSpPr>
          <p:nvPr/>
        </p:nvSpPr>
        <p:spPr>
          <a:xfrm rot="34539111">
            <a:off x="4228496" y="4119329"/>
            <a:ext cx="1055198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ight Arrow 148"/>
          <p:cNvSpPr>
            <a:spLocks/>
          </p:cNvSpPr>
          <p:nvPr/>
        </p:nvSpPr>
        <p:spPr>
          <a:xfrm rot="30273571">
            <a:off x="4229408" y="2203824"/>
            <a:ext cx="1083305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5337288" y="1676261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1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5486400" y="3055944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5321279" y="4435627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3</a:t>
            </a:r>
            <a:endParaRPr lang="en-SG" dirty="0"/>
          </a:p>
        </p:txBody>
      </p:sp>
      <p:sp>
        <p:nvSpPr>
          <p:cNvPr id="18" name="TextBox 27"/>
          <p:cNvSpPr txBox="1"/>
          <p:nvPr/>
        </p:nvSpPr>
        <p:spPr>
          <a:xfrm>
            <a:off x="520168" y="914400"/>
            <a:ext cx="253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Point away/towards object</a:t>
            </a:r>
            <a:endParaRPr lang="en-SG" sz="1400" dirty="0"/>
          </a:p>
        </p:txBody>
      </p:sp>
      <p:sp>
        <p:nvSpPr>
          <p:cNvPr id="5" name="Chevron 4"/>
          <p:cNvSpPr/>
          <p:nvPr/>
        </p:nvSpPr>
        <p:spPr>
          <a:xfrm rot="37800004">
            <a:off x="1796957" y="3163188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Chevron 18"/>
          <p:cNvSpPr/>
          <p:nvPr/>
        </p:nvSpPr>
        <p:spPr>
          <a:xfrm rot="35878879">
            <a:off x="2003766" y="3883971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Chevron 19"/>
          <p:cNvSpPr/>
          <p:nvPr/>
        </p:nvSpPr>
        <p:spPr>
          <a:xfrm rot="39615425">
            <a:off x="1982153" y="247818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Chevron 20"/>
          <p:cNvSpPr/>
          <p:nvPr/>
        </p:nvSpPr>
        <p:spPr>
          <a:xfrm rot="33858948">
            <a:off x="2596635" y="440207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Chevron 21"/>
          <p:cNvSpPr/>
          <p:nvPr/>
        </p:nvSpPr>
        <p:spPr>
          <a:xfrm rot="41478420">
            <a:off x="2503720" y="1970659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16013" y="5044044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41646" y="5029200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1132412" y="1439241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2286000" y="121920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Striped Right Arrow 41"/>
          <p:cNvSpPr/>
          <p:nvPr/>
        </p:nvSpPr>
        <p:spPr>
          <a:xfrm>
            <a:off x="2476198" y="1714961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Striped Right Arrow 42"/>
          <p:cNvSpPr/>
          <p:nvPr/>
        </p:nvSpPr>
        <p:spPr>
          <a:xfrm>
            <a:off x="2286000" y="2210722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3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5296166" y="1385768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Striped Right Arrow 83"/>
          <p:cNvSpPr/>
          <p:nvPr/>
        </p:nvSpPr>
        <p:spPr>
          <a:xfrm rot="1723592">
            <a:off x="6549362" y="1775469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Striped Right Arrow 84"/>
          <p:cNvSpPr/>
          <p:nvPr/>
        </p:nvSpPr>
        <p:spPr>
          <a:xfrm rot="1723592">
            <a:off x="6489576" y="2255927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Striped Right Arrow 85"/>
          <p:cNvSpPr/>
          <p:nvPr/>
        </p:nvSpPr>
        <p:spPr>
          <a:xfrm rot="1723592">
            <a:off x="6072805" y="264496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1185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88" name="Pentagon 87"/>
          <p:cNvSpPr/>
          <p:nvPr/>
        </p:nvSpPr>
        <p:spPr>
          <a:xfrm>
            <a:off x="21563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89" name="Rectangle 88"/>
          <p:cNvSpPr/>
          <p:nvPr/>
        </p:nvSpPr>
        <p:spPr>
          <a:xfrm>
            <a:off x="47507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90" name="Pentagon 89"/>
          <p:cNvSpPr/>
          <p:nvPr/>
        </p:nvSpPr>
        <p:spPr>
          <a:xfrm>
            <a:off x="70331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93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 around object</a:t>
            </a:r>
            <a:endParaRPr lang="en-SG" sz="1400" dirty="0"/>
          </a:p>
        </p:txBody>
      </p:sp>
      <p:sp>
        <p:nvSpPr>
          <p:cNvPr id="94" name="TextBox 27"/>
          <p:cNvSpPr txBox="1"/>
          <p:nvPr/>
        </p:nvSpPr>
        <p:spPr>
          <a:xfrm>
            <a:off x="3525696" y="4343399"/>
            <a:ext cx="170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move</a:t>
            </a:r>
            <a:endParaRPr lang="en-SG" sz="1400" dirty="0"/>
          </a:p>
        </p:txBody>
      </p:sp>
      <p:cxnSp>
        <p:nvCxnSpPr>
          <p:cNvPr id="99" name="Straight Arrow Connector 2"/>
          <p:cNvCxnSpPr/>
          <p:nvPr/>
        </p:nvCxnSpPr>
        <p:spPr>
          <a:xfrm>
            <a:off x="4054808" y="5486399"/>
            <a:ext cx="370554" cy="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62"/>
          <p:cNvSpPr/>
          <p:nvPr/>
        </p:nvSpPr>
        <p:spPr>
          <a:xfrm rot="16200000">
            <a:off x="4005537" y="1257761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horizontal</a:t>
            </a:r>
            <a:endParaRPr lang="en-SG" sz="1400" dirty="0"/>
          </a:p>
        </p:txBody>
      </p:sp>
      <p:sp>
        <p:nvSpPr>
          <p:cNvPr id="13" name="Right Arrow 65"/>
          <p:cNvSpPr/>
          <p:nvPr/>
        </p:nvSpPr>
        <p:spPr>
          <a:xfrm>
            <a:off x="3533663" y="2988827"/>
            <a:ext cx="1343137" cy="646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27" y="2343150"/>
            <a:ext cx="523875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1333766" y="2842062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triped Right Arrow 5"/>
          <p:cNvSpPr/>
          <p:nvPr/>
        </p:nvSpPr>
        <p:spPr>
          <a:xfrm rot="19540466">
            <a:off x="2350625" y="2435826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Striped Right Arrow 41"/>
          <p:cNvSpPr/>
          <p:nvPr/>
        </p:nvSpPr>
        <p:spPr>
          <a:xfrm rot="21599998">
            <a:off x="2540823" y="3121383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Striped Right Arrow 42"/>
          <p:cNvSpPr/>
          <p:nvPr/>
        </p:nvSpPr>
        <p:spPr>
          <a:xfrm rot="23659532">
            <a:off x="2350625" y="3806941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5163109" y="2842062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triped Right Arrow 5"/>
          <p:cNvSpPr/>
          <p:nvPr/>
        </p:nvSpPr>
        <p:spPr>
          <a:xfrm>
            <a:off x="6179968" y="2435826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Striped Right Arrow 41"/>
          <p:cNvSpPr/>
          <p:nvPr/>
        </p:nvSpPr>
        <p:spPr>
          <a:xfrm>
            <a:off x="6370166" y="3121383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Striped Right Arrow 42"/>
          <p:cNvSpPr/>
          <p:nvPr/>
        </p:nvSpPr>
        <p:spPr>
          <a:xfrm>
            <a:off x="6179968" y="3806941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051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away</a:t>
            </a:r>
            <a:endParaRPr lang="en-SG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92" y="2514304"/>
            <a:ext cx="571500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ight Arrow 65"/>
          <p:cNvSpPr/>
          <p:nvPr/>
        </p:nvSpPr>
        <p:spPr>
          <a:xfrm>
            <a:off x="3777226" y="3123934"/>
            <a:ext cx="1343137" cy="646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9">
            <a:off x="1615850" y="2786669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triped Right Arrow 5"/>
          <p:cNvSpPr/>
          <p:nvPr/>
        </p:nvSpPr>
        <p:spPr>
          <a:xfrm>
            <a:off x="2390444" y="2304227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Striped Right Arrow 41"/>
          <p:cNvSpPr/>
          <p:nvPr/>
        </p:nvSpPr>
        <p:spPr>
          <a:xfrm>
            <a:off x="2801076" y="3065991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Striped Right Arrow 42"/>
          <p:cNvSpPr/>
          <p:nvPr/>
        </p:nvSpPr>
        <p:spPr>
          <a:xfrm>
            <a:off x="2390444" y="3827753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Striped Right Arrow 5"/>
          <p:cNvSpPr/>
          <p:nvPr/>
        </p:nvSpPr>
        <p:spPr>
          <a:xfrm>
            <a:off x="866918" y="2304228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Striped Right Arrow 41"/>
          <p:cNvSpPr/>
          <p:nvPr/>
        </p:nvSpPr>
        <p:spPr>
          <a:xfrm>
            <a:off x="646484" y="3065990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Striped Right Arrow 42"/>
          <p:cNvSpPr/>
          <p:nvPr/>
        </p:nvSpPr>
        <p:spPr>
          <a:xfrm>
            <a:off x="866918" y="3827754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Striped Right Arrow 41"/>
          <p:cNvSpPr/>
          <p:nvPr/>
        </p:nvSpPr>
        <p:spPr>
          <a:xfrm>
            <a:off x="1723780" y="4143286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Striped Right Arrow 41"/>
          <p:cNvSpPr/>
          <p:nvPr/>
        </p:nvSpPr>
        <p:spPr>
          <a:xfrm>
            <a:off x="1723780" y="1989893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5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9">
            <a:off x="6341678" y="2786668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Striped Right Arrow 5"/>
          <p:cNvSpPr/>
          <p:nvPr/>
        </p:nvSpPr>
        <p:spPr>
          <a:xfrm rot="18899998">
            <a:off x="7116272" y="2304226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Striped Right Arrow 41"/>
          <p:cNvSpPr/>
          <p:nvPr/>
        </p:nvSpPr>
        <p:spPr>
          <a:xfrm rot="21600002">
            <a:off x="7526904" y="3065990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Striped Right Arrow 42"/>
          <p:cNvSpPr/>
          <p:nvPr/>
        </p:nvSpPr>
        <p:spPr>
          <a:xfrm rot="24300000">
            <a:off x="7116272" y="3827752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Striped Right Arrow 5"/>
          <p:cNvSpPr/>
          <p:nvPr/>
        </p:nvSpPr>
        <p:spPr>
          <a:xfrm rot="35100000">
            <a:off x="5592746" y="2304227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Striped Right Arrow 41"/>
          <p:cNvSpPr/>
          <p:nvPr/>
        </p:nvSpPr>
        <p:spPr>
          <a:xfrm rot="32400000">
            <a:off x="5372312" y="3065989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Striped Right Arrow 42"/>
          <p:cNvSpPr/>
          <p:nvPr/>
        </p:nvSpPr>
        <p:spPr>
          <a:xfrm rot="29700000">
            <a:off x="5592746" y="3827753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Striped Right Arrow 41"/>
          <p:cNvSpPr/>
          <p:nvPr/>
        </p:nvSpPr>
        <p:spPr>
          <a:xfrm rot="27000000">
            <a:off x="6449608" y="4143285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Striped Right Arrow 41"/>
          <p:cNvSpPr/>
          <p:nvPr/>
        </p:nvSpPr>
        <p:spPr>
          <a:xfrm rot="16200000">
            <a:off x="6449608" y="1989892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2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5408723" y="3269875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5408723" y="3803274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408723" y="4282651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5103923" y="4700355"/>
            <a:ext cx="21336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17" y="2496925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ounded Rectangle 36"/>
          <p:cNvSpPr/>
          <p:nvPr/>
        </p:nvSpPr>
        <p:spPr>
          <a:xfrm>
            <a:off x="1828800" y="3269875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828800" y="2133600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828800" y="1596299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4040077" y="3193675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524000" y="4700355"/>
            <a:ext cx="21336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1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5466459" y="1053110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0" name="Flowchart: Connector 19"/>
          <p:cNvSpPr/>
          <p:nvPr/>
        </p:nvSpPr>
        <p:spPr>
          <a:xfrm>
            <a:off x="5686976" y="1256888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9" name="Flowchart: Connector 18"/>
          <p:cNvSpPr/>
          <p:nvPr/>
        </p:nvSpPr>
        <p:spPr>
          <a:xfrm>
            <a:off x="5927121" y="1497033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7116305" y="1303070"/>
            <a:ext cx="1066800" cy="292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Message</a:t>
            </a:r>
            <a:endParaRPr lang="en-SG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116306" y="941480"/>
            <a:ext cx="1066800" cy="292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116305" y="559540"/>
            <a:ext cx="1066800" cy="292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Visuals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574821" y="743993"/>
            <a:ext cx="541484" cy="369350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6574821" y="1063791"/>
            <a:ext cx="543217" cy="257752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6574821" y="1416314"/>
            <a:ext cx="543217" cy="268218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ight Arrow 42"/>
          <p:cNvSpPr/>
          <p:nvPr/>
        </p:nvSpPr>
        <p:spPr>
          <a:xfrm>
            <a:off x="4005860" y="4548196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31352" y="4202546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45" name="Flowchart: Connector 44"/>
          <p:cNvSpPr/>
          <p:nvPr/>
        </p:nvSpPr>
        <p:spPr>
          <a:xfrm>
            <a:off x="1981198" y="358140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46" name="Flowchart: Connector 45"/>
          <p:cNvSpPr/>
          <p:nvPr/>
        </p:nvSpPr>
        <p:spPr>
          <a:xfrm>
            <a:off x="2847452" y="4776796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pic>
        <p:nvPicPr>
          <p:cNvPr id="56" name="Picture 1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88399" y="3851447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7" name="Straight Connector 103"/>
          <p:cNvCxnSpPr/>
          <p:nvPr/>
        </p:nvCxnSpPr>
        <p:spPr>
          <a:xfrm flipH="1">
            <a:off x="152400" y="5027469"/>
            <a:ext cx="365759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Connector 90"/>
          <p:cNvSpPr/>
          <p:nvPr/>
        </p:nvSpPr>
        <p:spPr>
          <a:xfrm>
            <a:off x="5469068" y="4202546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2" name="Flowchart: Connector 91"/>
          <p:cNvSpPr/>
          <p:nvPr/>
        </p:nvSpPr>
        <p:spPr>
          <a:xfrm>
            <a:off x="7118914" y="440632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3" name="Flowchart: Connector 92"/>
          <p:cNvSpPr/>
          <p:nvPr/>
        </p:nvSpPr>
        <p:spPr>
          <a:xfrm>
            <a:off x="7985168" y="4646469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95" name="Straight Connector 103"/>
          <p:cNvCxnSpPr/>
          <p:nvPr/>
        </p:nvCxnSpPr>
        <p:spPr>
          <a:xfrm flipH="1">
            <a:off x="5290116" y="5027469"/>
            <a:ext cx="365759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ight Arrow 97"/>
          <p:cNvSpPr/>
          <p:nvPr/>
        </p:nvSpPr>
        <p:spPr>
          <a:xfrm>
            <a:off x="4005860" y="1399941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331352" y="1054291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0" name="Flowchart: Connector 99"/>
          <p:cNvSpPr/>
          <p:nvPr/>
        </p:nvSpPr>
        <p:spPr>
          <a:xfrm>
            <a:off x="1981198" y="433145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5" name="Flowchart: Connector 104"/>
          <p:cNvSpPr/>
          <p:nvPr/>
        </p:nvSpPr>
        <p:spPr>
          <a:xfrm>
            <a:off x="2847452" y="1628541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</p:spTree>
    <p:extLst>
      <p:ext uri="{BB962C8B-B14F-4D97-AF65-F5344CB8AC3E}">
        <p14:creationId xmlns:p14="http://schemas.microsoft.com/office/powerpoint/2010/main" val="326745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01" y="2264524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Right Arrow 42"/>
          <p:cNvSpPr/>
          <p:nvPr/>
        </p:nvSpPr>
        <p:spPr>
          <a:xfrm>
            <a:off x="4463062" y="2961273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88554" y="2615623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45" name="Flowchart: Connector 44"/>
          <p:cNvSpPr/>
          <p:nvPr/>
        </p:nvSpPr>
        <p:spPr>
          <a:xfrm>
            <a:off x="2438400" y="281940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46" name="Flowchart: Connector 45"/>
          <p:cNvSpPr/>
          <p:nvPr/>
        </p:nvSpPr>
        <p:spPr>
          <a:xfrm>
            <a:off x="3304654" y="3059546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1" name="Flowchart: Connector 90"/>
          <p:cNvSpPr/>
          <p:nvPr/>
        </p:nvSpPr>
        <p:spPr>
          <a:xfrm>
            <a:off x="5926270" y="2615623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2" name="Flowchart: Connector 91"/>
          <p:cNvSpPr/>
          <p:nvPr/>
        </p:nvSpPr>
        <p:spPr>
          <a:xfrm>
            <a:off x="6130046" y="281940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3" name="Flowchart: Connector 92"/>
          <p:cNvSpPr/>
          <p:nvPr/>
        </p:nvSpPr>
        <p:spPr>
          <a:xfrm>
            <a:off x="6370193" y="3059546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28" name="Straight Connector 103"/>
          <p:cNvCxnSpPr/>
          <p:nvPr/>
        </p:nvCxnSpPr>
        <p:spPr>
          <a:xfrm>
            <a:off x="1613477" y="2296196"/>
            <a:ext cx="0" cy="224455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103"/>
          <p:cNvCxnSpPr/>
          <p:nvPr/>
        </p:nvCxnSpPr>
        <p:spPr>
          <a:xfrm>
            <a:off x="6751193" y="2264524"/>
            <a:ext cx="0" cy="224455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>
            <a:endCxn id="3" idx="1"/>
          </p:cNvCxnSpPr>
          <p:nvPr/>
        </p:nvCxnSpPr>
        <p:spPr>
          <a:xfrm flipV="1">
            <a:off x="1276775" y="2164606"/>
            <a:ext cx="780402" cy="10427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5" idx="1"/>
          </p:cNvCxnSpPr>
          <p:nvPr/>
        </p:nvCxnSpPr>
        <p:spPr>
          <a:xfrm flipV="1">
            <a:off x="1276775" y="2866979"/>
            <a:ext cx="780402" cy="314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" idx="1"/>
          </p:cNvCxnSpPr>
          <p:nvPr/>
        </p:nvCxnSpPr>
        <p:spPr>
          <a:xfrm>
            <a:off x="1277318" y="3194624"/>
            <a:ext cx="781475" cy="2771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7" idx="1"/>
          </p:cNvCxnSpPr>
          <p:nvPr/>
        </p:nvCxnSpPr>
        <p:spPr>
          <a:xfrm>
            <a:off x="1276775" y="3207332"/>
            <a:ext cx="780402" cy="9526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57177" y="1967012"/>
            <a:ext cx="1143000" cy="395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Research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057177" y="2669385"/>
            <a:ext cx="1143000" cy="3951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58793" y="3274214"/>
            <a:ext cx="1143000" cy="3951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Write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057177" y="3962400"/>
            <a:ext cx="1143000" cy="3951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</a:t>
            </a:r>
            <a:endParaRPr lang="en-US" sz="1600" dirty="0"/>
          </a:p>
        </p:txBody>
      </p:sp>
      <p:sp>
        <p:nvSpPr>
          <p:cNvPr id="141" name="Right Arrow 15"/>
          <p:cNvSpPr/>
          <p:nvPr/>
        </p:nvSpPr>
        <p:spPr>
          <a:xfrm>
            <a:off x="3370131" y="3090217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6.googleusercontent.com/wg8hUnNkO3lH-GWfO7rNKSoRgkxIdxctzUT3VfHiTD7ogNTCyrXeb38c9DcDS2RVsmdX6IeoXBgYiZmgGxZIBgeFpaaLwEFPT6HmjJEcl9uAGyFOM_D_FmkHjq798_JwNEvQhv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2514600"/>
            <a:ext cx="390525" cy="542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90975" y="2349334"/>
            <a:ext cx="1371600" cy="1631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Writing</a:t>
            </a:r>
          </a:p>
          <a:p>
            <a:pPr algn="ctr"/>
            <a:r>
              <a:rPr lang="en-US" dirty="0" smtClean="0">
                <a:latin typeface="+mj-lt"/>
              </a:rPr>
              <a:t>Essay</a:t>
            </a:r>
            <a:endParaRPr lang="en-US" dirty="0">
              <a:latin typeface="+mj-lt"/>
            </a:endParaRPr>
          </a:p>
        </p:txBody>
      </p:sp>
      <p:cxnSp>
        <p:nvCxnSpPr>
          <p:cNvPr id="149" name="Straight Connector 148"/>
          <p:cNvCxnSpPr>
            <a:endCxn id="153" idx="1"/>
          </p:cNvCxnSpPr>
          <p:nvPr/>
        </p:nvCxnSpPr>
        <p:spPr>
          <a:xfrm flipV="1">
            <a:off x="4973699" y="2164606"/>
            <a:ext cx="780402" cy="10427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4" idx="1"/>
          </p:cNvCxnSpPr>
          <p:nvPr/>
        </p:nvCxnSpPr>
        <p:spPr>
          <a:xfrm flipV="1">
            <a:off x="5264230" y="2802885"/>
            <a:ext cx="780402" cy="314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55" idx="1"/>
          </p:cNvCxnSpPr>
          <p:nvPr/>
        </p:nvCxnSpPr>
        <p:spPr>
          <a:xfrm>
            <a:off x="5261095" y="3259599"/>
            <a:ext cx="781475" cy="2771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156" idx="1"/>
          </p:cNvCxnSpPr>
          <p:nvPr/>
        </p:nvCxnSpPr>
        <p:spPr>
          <a:xfrm>
            <a:off x="4976495" y="3209390"/>
            <a:ext cx="780402" cy="9526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5754101" y="1967012"/>
            <a:ext cx="1143000" cy="395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Research</a:t>
            </a:r>
            <a:endParaRPr lang="en-US" sz="1600" dirty="0"/>
          </a:p>
        </p:txBody>
      </p:sp>
      <p:sp>
        <p:nvSpPr>
          <p:cNvPr id="154" name="Rounded Rectangle 153"/>
          <p:cNvSpPr/>
          <p:nvPr/>
        </p:nvSpPr>
        <p:spPr>
          <a:xfrm>
            <a:off x="6044632" y="2605291"/>
            <a:ext cx="1143000" cy="3951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</a:t>
            </a:r>
            <a:endParaRPr lang="en-US" sz="1600" dirty="0"/>
          </a:p>
        </p:txBody>
      </p:sp>
      <p:sp>
        <p:nvSpPr>
          <p:cNvPr id="155" name="Rounded Rectangle 154"/>
          <p:cNvSpPr/>
          <p:nvPr/>
        </p:nvSpPr>
        <p:spPr>
          <a:xfrm>
            <a:off x="6042570" y="3339189"/>
            <a:ext cx="1143000" cy="3951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Write</a:t>
            </a:r>
            <a:endParaRPr lang="en-US" sz="1600" dirty="0"/>
          </a:p>
        </p:txBody>
      </p:sp>
      <p:sp>
        <p:nvSpPr>
          <p:cNvPr id="156" name="Rounded Rectangle 155"/>
          <p:cNvSpPr/>
          <p:nvPr/>
        </p:nvSpPr>
        <p:spPr>
          <a:xfrm>
            <a:off x="5756897" y="3964458"/>
            <a:ext cx="1143000" cy="3951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</a:t>
            </a:r>
            <a:endParaRPr lang="en-US" sz="1600" dirty="0"/>
          </a:p>
        </p:txBody>
      </p:sp>
      <p:sp>
        <p:nvSpPr>
          <p:cNvPr id="157" name="Oval 156"/>
          <p:cNvSpPr/>
          <p:nvPr/>
        </p:nvSpPr>
        <p:spPr>
          <a:xfrm>
            <a:off x="4287899" y="2349334"/>
            <a:ext cx="1371600" cy="1631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Writing</a:t>
            </a:r>
          </a:p>
          <a:p>
            <a:pPr algn="ctr"/>
            <a:r>
              <a:rPr lang="en-US" dirty="0" smtClean="0">
                <a:latin typeface="+mj-lt"/>
              </a:rPr>
              <a:t>Essay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075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572000" y="-268674"/>
            <a:ext cx="0" cy="7279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52401" y="3429000"/>
            <a:ext cx="937260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3949588">
            <a:off x="4526962" y="3591407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9251945">
            <a:off x="-33446" y="163606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603445">
            <a:off x="8478171" y="243102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3220943">
            <a:off x="7123669" y="6421500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5243335">
            <a:off x="4971636" y="15640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3802857">
            <a:off x="2671663" y="293838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62927" y="552573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3" y="1095562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42893" y="2119406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16421" y="766529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06504" y="5454889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484593" y="1987218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218507" y="5343535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182552" y="4001387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37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Connector 98"/>
          <p:cNvSpPr/>
          <p:nvPr/>
        </p:nvSpPr>
        <p:spPr>
          <a:xfrm>
            <a:off x="2764730" y="3059314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6" name="Flowchart: Connector 99"/>
          <p:cNvSpPr/>
          <p:nvPr/>
        </p:nvSpPr>
        <p:spPr>
          <a:xfrm>
            <a:off x="4414576" y="2438168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7" name="Flowchart: Connector 104"/>
          <p:cNvSpPr/>
          <p:nvPr/>
        </p:nvSpPr>
        <p:spPr>
          <a:xfrm>
            <a:off x="5280830" y="3633564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51" name="Right Arrow 50"/>
          <p:cNvSpPr/>
          <p:nvPr/>
        </p:nvSpPr>
        <p:spPr>
          <a:xfrm rot="18767184">
            <a:off x="3987222" y="4923636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cxnSpLocks/>
          </p:cNvCxnSpPr>
          <p:nvPr/>
        </p:nvCxnSpPr>
        <p:spPr>
          <a:xfrm>
            <a:off x="6042830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761422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2491341" y="2438168"/>
            <a:ext cx="375706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2491341" y="4709392"/>
            <a:ext cx="375706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 rot="934253">
            <a:off x="1712683" y="2647572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7756089">
            <a:off x="3942798" y="1719859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565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06" y="2360601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46742" y="998695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49308" y="5410200"/>
            <a:ext cx="522562" cy="696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ight Arrow 31"/>
          <p:cNvSpPr/>
          <p:nvPr/>
        </p:nvSpPr>
        <p:spPr>
          <a:xfrm rot="8797023">
            <a:off x="6098194" y="2835026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307</Words>
  <Application>Microsoft Office PowerPoint</Application>
  <PresentationFormat>On-screen Show (4:3)</PresentationFormat>
  <Paragraphs>193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Examples for Positions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Positions Lab</dc:title>
  <dc:creator>Damith Chatura Rajapakse</dc:creator>
  <cp:lastModifiedBy>Fiona Chang</cp:lastModifiedBy>
  <cp:revision>119</cp:revision>
  <dcterms:created xsi:type="dcterms:W3CDTF">2006-08-16T00:00:00Z</dcterms:created>
  <dcterms:modified xsi:type="dcterms:W3CDTF">2016-07-13T08:00:59Z</dcterms:modified>
</cp:coreProperties>
</file>