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06" r:id="rId6"/>
    <p:sldId id="292" r:id="rId7"/>
    <p:sldId id="307" r:id="rId8"/>
    <p:sldId id="313" r:id="rId9"/>
    <p:sldId id="308" r:id="rId10"/>
    <p:sldId id="312" r:id="rId11"/>
    <p:sldId id="298" r:id="rId12"/>
    <p:sldId id="309" r:id="rId13"/>
    <p:sldId id="314" r:id="rId14"/>
    <p:sldId id="310" r:id="rId15"/>
    <p:sldId id="315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06"/>
            <p14:sldId id="292"/>
            <p14:sldId id="307"/>
            <p14:sldId id="313"/>
            <p14:sldId id="308"/>
            <p14:sldId id="312"/>
            <p14:sldId id="298"/>
            <p14:sldId id="309"/>
            <p14:sldId id="314"/>
            <p14:sldId id="310"/>
            <p14:sldId id="31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4641857" y="4684342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866253" y="2026097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2601074" y="442059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5659563" y="3756211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5612506" y="3330626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576006" y="2888874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589313" y="2806286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298872" y="2357137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6153945">
            <a:off x="4832533" y="4626999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586704">
            <a:off x="4926740" y="2056896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2150866">
            <a:off x="2455886" y="4327865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6654119">
            <a:off x="5582231" y="3853359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6827841">
            <a:off x="5567597" y="3575999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2267396">
            <a:off x="5602398" y="3018319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2609824">
            <a:off x="5648267" y="291895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0828456">
            <a:off x="5392852" y="2480534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7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3792466" y="4689653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535966" y="1919103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2247364" y="4157388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4681074" y="4451496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5277229" y="410113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590191" y="3483515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692087" y="3029358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160378" y="2218279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8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119484">
            <a:off x="3792466" y="4689653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502578">
            <a:off x="4535966" y="1919103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2641441">
            <a:off x="2247364" y="4157388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8583994">
            <a:off x="4681074" y="4451496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8405161">
            <a:off x="5277229" y="410113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3486296">
            <a:off x="5590191" y="3483515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2956002">
            <a:off x="5692087" y="3029358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19912603">
            <a:off x="5160378" y="2218279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1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Distribute Angle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2939056" y="4233727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344380" y="1898287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1701178" y="2369698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3444509" y="4430451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4481701" y="4523383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254203" y="4125979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669103" y="385046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529264" y="2742654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8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At Second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3789304" y="4688923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954370" y="2072303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1853066" y="1942241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3132024" y="3834234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4983216" y="4327645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5503889" y="3752287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617420" y="3216185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685600" y="3010774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402058" y="2494412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7897622">
            <a:off x="3909451" y="4712570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766880">
            <a:off x="4986643" y="2091424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952578">
            <a:off x="1835113" y="1979323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320428">
            <a:off x="3165687" y="3894003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7733643">
            <a:off x="5119098" y="4251156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7727450">
            <a:off x="5431461" y="3892216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2987084">
            <a:off x="5615179" y="3293728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3149591">
            <a:off x="5711680" y="3092851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1188815">
            <a:off x="5463884" y="2599128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941172">
            <a:off x="2750806" y="402735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660940" y="1948362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200000">
            <a:off x="1977521" y="172850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6200000">
            <a:off x="2979494" y="326370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3557341" y="4466468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4750052" y="4456385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5392306" y="3953970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400000">
            <a:off x="5754059" y="336705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337235" y="2403925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9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0461458">
            <a:off x="2750806" y="402735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837145">
            <a:off x="4660940" y="1948362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7477983">
            <a:off x="1977521" y="172850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7051109">
            <a:off x="2979494" y="326370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591400">
            <a:off x="3557341" y="4466468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078000">
            <a:off x="4750052" y="4456385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4824566">
            <a:off x="5392306" y="3953970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3959705">
            <a:off x="5754059" y="336705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0581738">
            <a:off x="5337235" y="2403925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9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Second </a:t>
            </a:r>
            <a:r>
              <a:rPr lang="en-US" smtClean="0"/>
              <a:t>and Third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62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83</Words>
  <Application>Microsoft Office PowerPoint</Application>
  <PresentationFormat>On-screen Show (4:3)</PresentationFormat>
  <Paragraphs>12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</vt:lpstr>
      <vt:lpstr>PowerPoint Presentation</vt:lpstr>
      <vt:lpstr>Distribute:: Angle / At Second</vt:lpstr>
      <vt:lpstr>PowerPoint Presentation</vt:lpstr>
      <vt:lpstr>PowerPoint Presentation</vt:lpstr>
      <vt:lpstr>PowerPoint Presentation</vt:lpstr>
      <vt:lpstr>PowerPoint Presentation</vt:lpstr>
      <vt:lpstr>Distribute:: Angle / Second and Third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Fiona Chang</cp:lastModifiedBy>
  <cp:revision>114</cp:revision>
  <dcterms:created xsi:type="dcterms:W3CDTF">2014-01-22T00:01:33Z</dcterms:created>
  <dcterms:modified xsi:type="dcterms:W3CDTF">2016-08-26T11:52:06Z</dcterms:modified>
</cp:coreProperties>
</file>