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  <p:sldId id="403" r:id="rId29"/>
    <p:sldId id="397" r:id="rId30"/>
    <p:sldId id="404" r:id="rId31"/>
    <p:sldId id="399" r:id="rId32"/>
    <p:sldId id="405" r:id="rId33"/>
    <p:sldId id="401" r:id="rId34"/>
    <p:sldId id="406" r:id="rId35"/>
    <p:sldId id="407" r:id="rId36"/>
    <p:sldId id="408" r:id="rId37"/>
    <p:sldId id="413" r:id="rId38"/>
    <p:sldId id="409" r:id="rId39"/>
    <p:sldId id="410" r:id="rId40"/>
    <p:sldId id="411" r:id="rId41"/>
    <p:sldId id="41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  <p14:sldId id="403"/>
            <p14:sldId id="397"/>
            <p14:sldId id="404"/>
            <p14:sldId id="399"/>
            <p14:sldId id="405"/>
            <p14:sldId id="401"/>
            <p14:sldId id="406"/>
            <p14:sldId id="407"/>
            <p14:sldId id="408"/>
            <p14:sldId id="413"/>
            <p14:sldId id="409"/>
            <p14:sldId id="410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9688" autoAdjust="0"/>
  </p:normalViewPr>
  <p:slideViewPr>
    <p:cSldViewPr>
      <p:cViewPr varScale="1">
        <p:scale>
          <a:sx n="70" d="100"/>
          <a:sy n="70" d="100"/>
        </p:scale>
        <p:origin x="6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 and 1 black</a:t>
            </a:r>
            <a:r>
              <a:rPr lang="en-US" baseline="0" dirty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Paste To</a:t>
            </a:r>
            <a:r>
              <a:rPr lang="en-US" baseline="0" dirty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 and 1 black</a:t>
            </a:r>
            <a:r>
              <a:rPr lang="en-US" baseline="0" dirty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Paste To</a:t>
            </a:r>
            <a:r>
              <a:rPr lang="en-US" baseline="0" dirty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</a:t>
            </a:r>
            <a:r>
              <a:rPr lang="en-US" dirty="0"/>
              <a:t> 3 colored squares that are merged into a group and building</a:t>
            </a:r>
            <a:r>
              <a:rPr lang="en-US" baseline="0" dirty="0"/>
              <a:t> image</a:t>
            </a:r>
          </a:p>
          <a:p>
            <a:r>
              <a:rPr lang="en-US" dirty="0"/>
              <a:t>The grou</a:t>
            </a:r>
            <a:r>
              <a:rPr lang="en-US" baseline="0" dirty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Cut the building image and Replace With Clipboard</a:t>
            </a:r>
            <a:r>
              <a:rPr lang="en-US" baseline="0" dirty="0"/>
              <a:t> using the green square.</a:t>
            </a:r>
          </a:p>
          <a:p>
            <a:r>
              <a:rPr lang="en-US" dirty="0"/>
              <a:t>The group remains and picture is at</a:t>
            </a:r>
            <a:r>
              <a:rPr lang="en-US" baseline="0" dirty="0"/>
              <a:t> the green square’s position.</a:t>
            </a:r>
            <a:r>
              <a:rPr lang="en-US" b="0" baseline="0" dirty="0"/>
              <a:t> Note that the group should still retain its animation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  <a:p>
            <a:r>
              <a:rPr lang="en-US" dirty="0"/>
              <a:t>You can also copy by using ctrl-c</a:t>
            </a:r>
          </a:p>
          <a:p>
            <a:r>
              <a:rPr lang="en-US" dirty="0"/>
              <a:t>Use cut or copy depending on the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</a:t>
            </a:r>
            <a:r>
              <a:rPr lang="en-US" dirty="0"/>
              <a:t> 3 colored squares that are merged into a group and building</a:t>
            </a:r>
            <a:r>
              <a:rPr lang="en-US" baseline="0" dirty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grou</a:t>
            </a:r>
            <a:r>
              <a:rPr lang="en-US" baseline="0" dirty="0"/>
              <a:t>p of 3 colored squares have an appear animation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Cut the building image and Paste Into Group </a:t>
            </a:r>
            <a:r>
              <a:rPr lang="en-US" baseline="0" dirty="0"/>
              <a:t>on the group of 3 colored squares</a:t>
            </a:r>
          </a:p>
          <a:p>
            <a:r>
              <a:rPr lang="en-US" dirty="0"/>
              <a:t>The image</a:t>
            </a:r>
            <a:r>
              <a:rPr lang="en-US" baseline="0" dirty="0"/>
              <a:t> should be in the center of </a:t>
            </a:r>
            <a:r>
              <a:rPr lang="en-US" baseline="0"/>
              <a:t>the group.</a:t>
            </a:r>
            <a:r>
              <a:rPr lang="en-US" b="0" baseline="0"/>
              <a:t> </a:t>
            </a:r>
            <a:r>
              <a:rPr lang="en-US" b="0" baseline="0" dirty="0"/>
              <a:t>Note that the group should still retain its animation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7C38A-472B-4221-8E00-509E1DA86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11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</a:t>
            </a:r>
            <a:r>
              <a:rPr lang="en-US" dirty="0"/>
              <a:t>The image should fit the slide as much as possible while maintain aspect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image, rotated)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 should fit the slide while maintaining aspect ratio while rotated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7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(2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After multi-selection, the images are combined</a:t>
            </a:r>
            <a:r>
              <a:rPr lang="en-US" baseline="0" dirty="0"/>
              <a:t> into 1 and are stretched to fit the slide while maintaining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</a:t>
            </a:r>
            <a:r>
              <a:rPr lang="en-US" dirty="0"/>
              <a:t>The image should be cropped at the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group of 2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4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group is</a:t>
            </a:r>
            <a:r>
              <a:rPr lang="en-US" baseline="0" dirty="0"/>
              <a:t> stretched to fit the slide while maintaining aspect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9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cut by using ctrl-x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7C38A-472B-4221-8E00-509E1DA86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600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8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</a:t>
            </a:r>
            <a:r>
              <a:rPr lang="en-US" baseline="0" dirty="0"/>
              <a:t> Cut the building image and right click the green square and select Replace With Clipboard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image pasted should be the building image.</a:t>
            </a:r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1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  <a:r>
              <a:rPr lang="en-US" baseline="0" dirty="0"/>
              <a:t> Shapes</a:t>
            </a:r>
            <a:r>
              <a:rPr lang="en-US" dirty="0"/>
              <a:t> 3 colored squares that are merged into a group and building</a:t>
            </a:r>
            <a:r>
              <a:rPr lang="en-US" baseline="0" dirty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grou</a:t>
            </a:r>
            <a:r>
              <a:rPr lang="en-US" baseline="0" dirty="0"/>
              <a:t>p of 3 colored squares have an appear animation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6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Cut the building image and Paste Into Group </a:t>
            </a:r>
            <a:r>
              <a:rPr lang="en-US" baseline="0" dirty="0"/>
              <a:t>on the group of 3 colored squares</a:t>
            </a:r>
          </a:p>
          <a:p>
            <a:r>
              <a:rPr lang="en-US" dirty="0"/>
              <a:t>The image</a:t>
            </a:r>
            <a:r>
              <a:rPr lang="en-US" baseline="0" dirty="0"/>
              <a:t> should be in the center of the group.</a:t>
            </a:r>
            <a:r>
              <a:rPr lang="en-US" b="0" baseline="0" dirty="0"/>
              <a:t> Note that the group should still retain its </a:t>
            </a:r>
            <a:r>
              <a:rPr lang="en-US" b="0" baseline="0" dirty="0" smtClean="0"/>
              <a:t>animation</a:t>
            </a:r>
          </a:p>
          <a:p>
            <a:r>
              <a:rPr lang="en-US" b="0" baseline="0" dirty="0" smtClean="0"/>
              <a:t>The image pasted should be the building image.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image, rotated)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 should be cropped</a:t>
            </a:r>
            <a:r>
              <a:rPr lang="en-US" baseline="0" dirty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(2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images are combined</a:t>
            </a:r>
            <a:r>
              <a:rPr lang="en-US" baseline="0" dirty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 (1 group of 2 images)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Expected. The group is combined</a:t>
            </a:r>
            <a:r>
              <a:rPr lang="en-US" baseline="0" dirty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either Paste To Cursor Position or Paste To Original Position under the </a:t>
            </a:r>
            <a:r>
              <a:rPr lang="en-US" dirty="0" err="1"/>
              <a:t>PowerPointLabs</a:t>
            </a:r>
            <a:r>
              <a:rPr lang="en-US" dirty="0"/>
              <a:t> context menu based on the test case</a:t>
            </a:r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solidFill>
            <a:scrgbClr r="0" g="0" b="0">
              <a:alpha val="0"/>
            </a:scrgb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the shape to be replaced</a:t>
            </a:r>
          </a:p>
          <a:p>
            <a:pPr marL="285750" indent="-285750"/>
            <a:r>
              <a:rPr lang="en-US" dirty="0"/>
              <a:t>Select Replace With Clipboard in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cut/copy.</a:t>
            </a:r>
          </a:p>
          <a:p>
            <a:pPr marL="285750" indent="-285750"/>
            <a:r>
              <a:rPr lang="en-US" dirty="0"/>
              <a:t>Right click on the group of squares</a:t>
            </a:r>
          </a:p>
          <a:p>
            <a:pPr marL="285750" indent="-285750"/>
            <a:r>
              <a:rPr lang="en-US" dirty="0"/>
              <a:t>Select Paste Into Group in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To Fit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Paste To Fit Slide under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94231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8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>
            <a:extLst>
              <a:ext uri="{FF2B5EF4-FFF2-40B4-BE49-F238E27FC236}">
                <a16:creationId xmlns:a16="http://schemas.microsoft.com/office/drawing/2014/main" id="{063F6D96-8C57-440E-921B-1C0D5A5C8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82"/>
            <a:ext cx="9144000" cy="61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4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>
            <a:extLst>
              <a:ext uri="{FF2B5EF4-FFF2-40B4-BE49-F238E27FC236}">
                <a16:creationId xmlns:a16="http://schemas.microsoft.com/office/drawing/2014/main" id="{97E693C9-324B-4A09-A689-A1DFF118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1470539" y="1354292"/>
            <a:ext cx="6202923" cy="41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Paste To Fill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shape/group.</a:t>
            </a:r>
          </a:p>
          <a:p>
            <a:pPr marL="285750" indent="-285750"/>
            <a:r>
              <a:rPr lang="en-US" dirty="0"/>
              <a:t>Right click on the shape/group and click cut.</a:t>
            </a:r>
          </a:p>
          <a:p>
            <a:pPr marL="285750" indent="-285750"/>
            <a:r>
              <a:rPr lang="en-US" dirty="0"/>
              <a:t>Right click on an empty position on the slide</a:t>
            </a:r>
          </a:p>
          <a:p>
            <a:pPr marL="285750" indent="-285750"/>
            <a:r>
              <a:rPr lang="en-US" dirty="0"/>
              <a:t>Select Paste To Fill Slide under the </a:t>
            </a:r>
            <a:r>
              <a:rPr lang="en-US" dirty="0" err="1"/>
              <a:t>PowerPointLabs</a:t>
            </a:r>
            <a:r>
              <a:rPr lang="en-US" dirty="0"/>
              <a:t> context menu</a:t>
            </a:r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A390AC-8F39-407E-930D-1FF357A9E7C2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3" y="0"/>
            <a:ext cx="7201674" cy="6857999"/>
            <a:chOff x="2057400" y="762000"/>
            <a:chExt cx="4572000" cy="4353818"/>
          </a:xfrm>
        </p:grpSpPr>
        <p:pic>
          <p:nvPicPr>
            <p:cNvPr id="4" name="selectMe">
              <a:extLst>
                <a:ext uri="{FF2B5EF4-FFF2-40B4-BE49-F238E27FC236}">
                  <a16:creationId xmlns:a16="http://schemas.microsoft.com/office/drawing/2014/main" id="{7FAE5008-CD7B-48EE-BB15-BB675BC5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6" name="selectMe1">
              <a:extLst>
                <a:ext uri="{FF2B5EF4-FFF2-40B4-BE49-F238E27FC236}">
                  <a16:creationId xmlns:a16="http://schemas.microsoft.com/office/drawing/2014/main" id="{0CBD59F5-66D6-4328-A6DE-4DDFB7FF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88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31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electMe">
            <a:extLst>
              <a:ext uri="{FF2B5EF4-FFF2-40B4-BE49-F238E27FC236}">
                <a16:creationId xmlns:a16="http://schemas.microsoft.com/office/drawing/2014/main" id="{99440D81-4FFA-4893-A454-DFB58FFEEC1F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3" y="0"/>
            <a:ext cx="7201674" cy="6857999"/>
            <a:chOff x="2057400" y="762000"/>
            <a:chExt cx="4572000" cy="4353818"/>
          </a:xfrm>
        </p:grpSpPr>
        <p:pic>
          <p:nvPicPr>
            <p:cNvPr id="7" name="selectMe2">
              <a:extLst>
                <a:ext uri="{FF2B5EF4-FFF2-40B4-BE49-F238E27FC236}">
                  <a16:creationId xmlns:a16="http://schemas.microsoft.com/office/drawing/2014/main" id="{EF6E2260-8E85-411B-B58A-F25211B9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8" name="selectMe1">
              <a:extLst>
                <a:ext uri="{FF2B5EF4-FFF2-40B4-BE49-F238E27FC236}">
                  <a16:creationId xmlns:a16="http://schemas.microsoft.com/office/drawing/2014/main" id="{B58ED834-2AB1-4135-B883-54EB0191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08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Paste:: </a:t>
            </a:r>
            <a:r>
              <a:rPr lang="en-US" dirty="0" smtClean="0"/>
              <a:t>Is Clipboard Restored?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instructions:</a:t>
            </a:r>
          </a:p>
          <a:p>
            <a:pPr marL="285750" indent="-285750"/>
            <a:r>
              <a:rPr lang="en-US" dirty="0" smtClean="0"/>
              <a:t>Do Replace With Clipboard and Paste Into Group as usual</a:t>
            </a:r>
          </a:p>
          <a:p>
            <a:pPr marL="285750" indent="-285750"/>
            <a:r>
              <a:rPr lang="en-US" dirty="0" smtClean="0"/>
              <a:t>Check if clipboard is restored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71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5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pi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  <p:pic>
        <p:nvPicPr>
          <p:cNvPr id="13" name="copi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853</Words>
  <Application>Microsoft Office PowerPoint</Application>
  <PresentationFormat>On-screen Show (4:3)</PresentationFormat>
  <Paragraphs>121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  <vt:lpstr>Paste:: Paste To Fit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Is Clipboard Restored?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Mabbu Lee Yan Hwa</cp:lastModifiedBy>
  <cp:revision>172</cp:revision>
  <dcterms:created xsi:type="dcterms:W3CDTF">2014-01-22T00:01:33Z</dcterms:created>
  <dcterms:modified xsi:type="dcterms:W3CDTF">2018-03-18T09:15:12Z</dcterms:modified>
</cp:coreProperties>
</file>