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52"/>
  </p:notesMasterIdLst>
  <p:sldIdLst>
    <p:sldId id="287" r:id="rId5"/>
    <p:sldId id="256" r:id="rId6"/>
    <p:sldId id="311" r:id="rId7"/>
    <p:sldId id="294" r:id="rId8"/>
    <p:sldId id="356" r:id="rId9"/>
    <p:sldId id="358" r:id="rId10"/>
    <p:sldId id="359" r:id="rId11"/>
    <p:sldId id="360" r:id="rId12"/>
    <p:sldId id="363" r:id="rId13"/>
    <p:sldId id="390" r:id="rId14"/>
    <p:sldId id="391" r:id="rId15"/>
    <p:sldId id="392" r:id="rId16"/>
    <p:sldId id="393" r:id="rId17"/>
    <p:sldId id="395" r:id="rId18"/>
    <p:sldId id="396" r:id="rId19"/>
    <p:sldId id="397" r:id="rId20"/>
    <p:sldId id="398" r:id="rId21"/>
    <p:sldId id="399" r:id="rId22"/>
    <p:sldId id="394" r:id="rId23"/>
    <p:sldId id="370" r:id="rId24"/>
    <p:sldId id="372" r:id="rId25"/>
    <p:sldId id="373" r:id="rId26"/>
    <p:sldId id="374" r:id="rId27"/>
    <p:sldId id="375" r:id="rId28"/>
    <p:sldId id="376" r:id="rId29"/>
    <p:sldId id="378" r:id="rId30"/>
    <p:sldId id="379" r:id="rId31"/>
    <p:sldId id="380" r:id="rId32"/>
    <p:sldId id="381" r:id="rId33"/>
    <p:sldId id="385" r:id="rId34"/>
    <p:sldId id="383" r:id="rId35"/>
    <p:sldId id="384" r:id="rId36"/>
    <p:sldId id="386" r:id="rId37"/>
    <p:sldId id="388" r:id="rId38"/>
    <p:sldId id="402" r:id="rId39"/>
    <p:sldId id="403" r:id="rId40"/>
    <p:sldId id="405" r:id="rId41"/>
    <p:sldId id="407" r:id="rId42"/>
    <p:sldId id="406" r:id="rId43"/>
    <p:sldId id="413" r:id="rId44"/>
    <p:sldId id="409" r:id="rId45"/>
    <p:sldId id="415" r:id="rId46"/>
    <p:sldId id="414" r:id="rId47"/>
    <p:sldId id="416" r:id="rId48"/>
    <p:sldId id="417" r:id="rId49"/>
    <p:sldId id="418" r:id="rId50"/>
    <p:sldId id="419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  <p14:sldId id="256"/>
          </p14:sldIdLst>
        </p14:section>
        <p14:section name="Sync Position/Size" id="{A3A2B0AB-762C-4281-AA7B-EF7E134E0DC4}">
          <p14:sldIdLst>
            <p14:sldId id="311"/>
            <p14:sldId id="294"/>
            <p14:sldId id="356"/>
            <p14:sldId id="358"/>
            <p14:sldId id="359"/>
            <p14:sldId id="360"/>
          </p14:sldIdLst>
        </p14:section>
        <p14:section name="Sync Fill" id="{F1E8AADF-A474-4620-BB51-328DAEFA231A}">
          <p14:sldIdLst>
            <p14:sldId id="363"/>
            <p14:sldId id="390"/>
            <p14:sldId id="391"/>
            <p14:sldId id="392"/>
            <p14:sldId id="393"/>
            <p14:sldId id="395"/>
            <p14:sldId id="396"/>
            <p14:sldId id="397"/>
            <p14:sldId id="398"/>
            <p14:sldId id="399"/>
            <p14:sldId id="394"/>
          </p14:sldIdLst>
        </p14:section>
        <p14:section name="Sync Font" id="{279FFFCB-2F30-428D-9DE6-AC1BAD44FC05}">
          <p14:sldIdLst>
            <p14:sldId id="370"/>
            <p14:sldId id="372"/>
            <p14:sldId id="373"/>
            <p14:sldId id="374"/>
            <p14:sldId id="375"/>
            <p14:sldId id="376"/>
            <p14:sldId id="378"/>
          </p14:sldIdLst>
        </p14:section>
        <p14:section name="Sync Line" id="{4BECCA3E-D421-43A3-97E3-B104A2929FF9}">
          <p14:sldIdLst>
            <p14:sldId id="379"/>
            <p14:sldId id="380"/>
            <p14:sldId id="381"/>
            <p14:sldId id="385"/>
            <p14:sldId id="383"/>
            <p14:sldId id="384"/>
            <p14:sldId id="386"/>
            <p14:sldId id="388"/>
          </p14:sldIdLst>
        </p14:section>
        <p14:section name="Sync Group" id="{6CC32FF3-EA1B-4104-B5F2-01F8BC44C93B}">
          <p14:sldIdLst>
            <p14:sldId id="402"/>
            <p14:sldId id="403"/>
            <p14:sldId id="405"/>
            <p14:sldId id="407"/>
            <p14:sldId id="406"/>
          </p14:sldIdLst>
        </p14:section>
        <p14:section name="Sync PlaceHolder" id="{EF579DF1-B954-4431-9F9D-3FE0AD1B8BF7}">
          <p14:sldIdLst>
            <p14:sldId id="413"/>
            <p14:sldId id="409"/>
            <p14:sldId id="415"/>
            <p14:sldId id="414"/>
            <p14:sldId id="416"/>
            <p14:sldId id="417"/>
            <p14:sldId id="418"/>
            <p14:sldId id="4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604" autoAdjust="0"/>
    <p:restoredTop sz="79688" autoAdjust="0"/>
  </p:normalViewPr>
  <p:slideViewPr>
    <p:cSldViewPr>
      <p:cViewPr varScale="1">
        <p:scale>
          <a:sx n="77" d="100"/>
          <a:sy n="77" d="100"/>
        </p:scale>
        <p:origin x="8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8E-4F72-9858-CF9AC0D532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8E-4F72-9858-CF9AC0D532D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8E-4F72-9858-CF9AC0D532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2987840"/>
        <c:axId val="497302032"/>
      </c:barChart>
      <c:catAx>
        <c:axId val="502987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302032"/>
        <c:crosses val="autoZero"/>
        <c:auto val="1"/>
        <c:lblAlgn val="ctr"/>
        <c:lblOffset val="100"/>
        <c:noMultiLvlLbl val="0"/>
      </c:catAx>
      <c:valAx>
        <c:axId val="497302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987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A79373-6E81-4534-9BC4-0E4BD9EB7B4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44749E3A-1B85-42FE-9C60-ECBED08D5C74}">
      <dgm:prSet phldrT="[Text]" phldr="1"/>
      <dgm:spPr/>
      <dgm:t>
        <a:bodyPr/>
        <a:lstStyle/>
        <a:p>
          <a:endParaRPr lang="en-US" dirty="0"/>
        </a:p>
      </dgm:t>
    </dgm:pt>
    <dgm:pt modelId="{7F6CB9B5-AB7E-44A4-A6E1-679533668C09}" type="parTrans" cxnId="{19EE11FE-45CE-4C7A-A3F2-2E3201B71C54}">
      <dgm:prSet/>
      <dgm:spPr/>
      <dgm:t>
        <a:bodyPr/>
        <a:lstStyle/>
        <a:p>
          <a:endParaRPr lang="en-US"/>
        </a:p>
      </dgm:t>
    </dgm:pt>
    <dgm:pt modelId="{6F9F4AD6-503E-4390-8ED6-9FEAE80C646E}" type="sibTrans" cxnId="{19EE11FE-45CE-4C7A-A3F2-2E3201B71C54}">
      <dgm:prSet/>
      <dgm:spPr/>
      <dgm:t>
        <a:bodyPr/>
        <a:lstStyle/>
        <a:p>
          <a:endParaRPr lang="en-US"/>
        </a:p>
      </dgm:t>
    </dgm:pt>
    <dgm:pt modelId="{A3991E47-AA0B-40C0-81AA-0CA452A12F91}">
      <dgm:prSet phldrT="[Text]" phldr="1"/>
      <dgm:spPr/>
      <dgm:t>
        <a:bodyPr/>
        <a:lstStyle/>
        <a:p>
          <a:endParaRPr lang="en-US"/>
        </a:p>
      </dgm:t>
    </dgm:pt>
    <dgm:pt modelId="{E1E29432-4A1C-4F18-A80E-316C1E88DCF5}" type="parTrans" cxnId="{63D745BB-EB86-4DF2-ADDA-1D50E462FE4C}">
      <dgm:prSet/>
      <dgm:spPr/>
      <dgm:t>
        <a:bodyPr/>
        <a:lstStyle/>
        <a:p>
          <a:endParaRPr lang="en-US"/>
        </a:p>
      </dgm:t>
    </dgm:pt>
    <dgm:pt modelId="{090F431D-8101-4BFE-A924-96A0FB6EE71C}" type="sibTrans" cxnId="{63D745BB-EB86-4DF2-ADDA-1D50E462FE4C}">
      <dgm:prSet/>
      <dgm:spPr/>
      <dgm:t>
        <a:bodyPr/>
        <a:lstStyle/>
        <a:p>
          <a:endParaRPr lang="en-US"/>
        </a:p>
      </dgm:t>
    </dgm:pt>
    <dgm:pt modelId="{E9A8A44E-02A2-43B2-8C1E-97FDC4D69F94}">
      <dgm:prSet phldrT="[Text]" phldr="1"/>
      <dgm:spPr/>
      <dgm:t>
        <a:bodyPr/>
        <a:lstStyle/>
        <a:p>
          <a:endParaRPr lang="en-US"/>
        </a:p>
      </dgm:t>
    </dgm:pt>
    <dgm:pt modelId="{231326C7-EA2E-4096-AE27-9025B8AD71A1}" type="parTrans" cxnId="{6F1D360B-EC3F-4D66-B6FF-00D2E8233DBF}">
      <dgm:prSet/>
      <dgm:spPr/>
      <dgm:t>
        <a:bodyPr/>
        <a:lstStyle/>
        <a:p>
          <a:endParaRPr lang="en-US"/>
        </a:p>
      </dgm:t>
    </dgm:pt>
    <dgm:pt modelId="{C1404E0B-15B7-4FFC-9D5F-2D553D606503}" type="sibTrans" cxnId="{6F1D360B-EC3F-4D66-B6FF-00D2E8233DBF}">
      <dgm:prSet/>
      <dgm:spPr/>
      <dgm:t>
        <a:bodyPr/>
        <a:lstStyle/>
        <a:p>
          <a:endParaRPr lang="en-US"/>
        </a:p>
      </dgm:t>
    </dgm:pt>
    <dgm:pt modelId="{02ADB1D9-3693-483D-BF17-950EF0C68011}">
      <dgm:prSet phldrT="[Text]" phldr="1"/>
      <dgm:spPr/>
      <dgm:t>
        <a:bodyPr/>
        <a:lstStyle/>
        <a:p>
          <a:endParaRPr lang="en-US"/>
        </a:p>
      </dgm:t>
    </dgm:pt>
    <dgm:pt modelId="{F0D941E6-329D-4878-992C-EB0A87AC5C27}" type="parTrans" cxnId="{4E80B540-67F5-4191-A41D-57615EA160EA}">
      <dgm:prSet/>
      <dgm:spPr/>
      <dgm:t>
        <a:bodyPr/>
        <a:lstStyle/>
        <a:p>
          <a:endParaRPr lang="en-US"/>
        </a:p>
      </dgm:t>
    </dgm:pt>
    <dgm:pt modelId="{24E83D83-3A1D-4B11-9B38-F3DE33223896}" type="sibTrans" cxnId="{4E80B540-67F5-4191-A41D-57615EA160EA}">
      <dgm:prSet/>
      <dgm:spPr/>
      <dgm:t>
        <a:bodyPr/>
        <a:lstStyle/>
        <a:p>
          <a:endParaRPr lang="en-US"/>
        </a:p>
      </dgm:t>
    </dgm:pt>
    <dgm:pt modelId="{A70BE9CF-7FC3-4728-ABAC-D2F211416E26}">
      <dgm:prSet phldrT="[Text]" phldr="1"/>
      <dgm:spPr/>
      <dgm:t>
        <a:bodyPr/>
        <a:lstStyle/>
        <a:p>
          <a:endParaRPr lang="en-US"/>
        </a:p>
      </dgm:t>
    </dgm:pt>
    <dgm:pt modelId="{0FBBDD03-F302-417F-8175-9E7A4DC9802A}" type="parTrans" cxnId="{473C0760-D55B-44F7-9FBA-4588D6E1AA01}">
      <dgm:prSet/>
      <dgm:spPr/>
      <dgm:t>
        <a:bodyPr/>
        <a:lstStyle/>
        <a:p>
          <a:endParaRPr lang="en-US"/>
        </a:p>
      </dgm:t>
    </dgm:pt>
    <dgm:pt modelId="{FF96BA45-0123-408C-9E2C-B2487A5BC4CC}" type="sibTrans" cxnId="{473C0760-D55B-44F7-9FBA-4588D6E1AA01}">
      <dgm:prSet/>
      <dgm:spPr/>
      <dgm:t>
        <a:bodyPr/>
        <a:lstStyle/>
        <a:p>
          <a:endParaRPr lang="en-US"/>
        </a:p>
      </dgm:t>
    </dgm:pt>
    <dgm:pt modelId="{C6F34645-2819-48C4-A6B3-24D8EBC6BAD5}" type="pres">
      <dgm:prSet presAssocID="{3AA79373-6E81-4534-9BC4-0E4BD9EB7B41}" presName="diagram" presStyleCnt="0">
        <dgm:presLayoutVars>
          <dgm:dir/>
          <dgm:resizeHandles val="exact"/>
        </dgm:presLayoutVars>
      </dgm:prSet>
      <dgm:spPr/>
    </dgm:pt>
    <dgm:pt modelId="{9D9F7CF5-A1B5-4F94-987E-87F281797020}" type="pres">
      <dgm:prSet presAssocID="{44749E3A-1B85-42FE-9C60-ECBED08D5C74}" presName="node" presStyleLbl="node1" presStyleIdx="0" presStyleCnt="5">
        <dgm:presLayoutVars>
          <dgm:bulletEnabled val="1"/>
        </dgm:presLayoutVars>
      </dgm:prSet>
      <dgm:spPr/>
    </dgm:pt>
    <dgm:pt modelId="{E8D2FCA9-092F-444B-8D54-E2EBE339FB34}" type="pres">
      <dgm:prSet presAssocID="{6F9F4AD6-503E-4390-8ED6-9FEAE80C646E}" presName="sibTrans" presStyleCnt="0"/>
      <dgm:spPr/>
    </dgm:pt>
    <dgm:pt modelId="{26B60EB4-F063-4E2D-A6F9-5FE480B4F1BE}" type="pres">
      <dgm:prSet presAssocID="{A3991E47-AA0B-40C0-81AA-0CA452A12F91}" presName="node" presStyleLbl="node1" presStyleIdx="1" presStyleCnt="5">
        <dgm:presLayoutVars>
          <dgm:bulletEnabled val="1"/>
        </dgm:presLayoutVars>
      </dgm:prSet>
      <dgm:spPr/>
    </dgm:pt>
    <dgm:pt modelId="{B7B79A1E-EE10-486C-B075-AD5A6937D0E8}" type="pres">
      <dgm:prSet presAssocID="{090F431D-8101-4BFE-A924-96A0FB6EE71C}" presName="sibTrans" presStyleCnt="0"/>
      <dgm:spPr/>
    </dgm:pt>
    <dgm:pt modelId="{707DEC3E-79CD-49EB-B903-5BF34A00C39F}" type="pres">
      <dgm:prSet presAssocID="{E9A8A44E-02A2-43B2-8C1E-97FDC4D69F94}" presName="node" presStyleLbl="node1" presStyleIdx="2" presStyleCnt="5">
        <dgm:presLayoutVars>
          <dgm:bulletEnabled val="1"/>
        </dgm:presLayoutVars>
      </dgm:prSet>
      <dgm:spPr/>
    </dgm:pt>
    <dgm:pt modelId="{03708E88-6073-4D88-82DF-3A560736A6B9}" type="pres">
      <dgm:prSet presAssocID="{C1404E0B-15B7-4FFC-9D5F-2D553D606503}" presName="sibTrans" presStyleCnt="0"/>
      <dgm:spPr/>
    </dgm:pt>
    <dgm:pt modelId="{80CD610F-504E-44E3-83A7-F9AAF223380B}" type="pres">
      <dgm:prSet presAssocID="{02ADB1D9-3693-483D-BF17-950EF0C68011}" presName="node" presStyleLbl="node1" presStyleIdx="3" presStyleCnt="5">
        <dgm:presLayoutVars>
          <dgm:bulletEnabled val="1"/>
        </dgm:presLayoutVars>
      </dgm:prSet>
      <dgm:spPr/>
    </dgm:pt>
    <dgm:pt modelId="{5125E142-6412-460D-965F-BBEF95224A05}" type="pres">
      <dgm:prSet presAssocID="{24E83D83-3A1D-4B11-9B38-F3DE33223896}" presName="sibTrans" presStyleCnt="0"/>
      <dgm:spPr/>
    </dgm:pt>
    <dgm:pt modelId="{1CF4EFB8-1069-40BB-81F9-2BB7E1EA8098}" type="pres">
      <dgm:prSet presAssocID="{A70BE9CF-7FC3-4728-ABAC-D2F211416E26}" presName="node" presStyleLbl="node1" presStyleIdx="4" presStyleCnt="5">
        <dgm:presLayoutVars>
          <dgm:bulletEnabled val="1"/>
        </dgm:presLayoutVars>
      </dgm:prSet>
      <dgm:spPr/>
    </dgm:pt>
  </dgm:ptLst>
  <dgm:cxnLst>
    <dgm:cxn modelId="{6F1D360B-EC3F-4D66-B6FF-00D2E8233DBF}" srcId="{3AA79373-6E81-4534-9BC4-0E4BD9EB7B41}" destId="{E9A8A44E-02A2-43B2-8C1E-97FDC4D69F94}" srcOrd="2" destOrd="0" parTransId="{231326C7-EA2E-4096-AE27-9025B8AD71A1}" sibTransId="{C1404E0B-15B7-4FFC-9D5F-2D553D606503}"/>
    <dgm:cxn modelId="{04372138-48FB-4918-866B-C5DFC54A0A7B}" type="presOf" srcId="{A3991E47-AA0B-40C0-81AA-0CA452A12F91}" destId="{26B60EB4-F063-4E2D-A6F9-5FE480B4F1BE}" srcOrd="0" destOrd="0" presId="urn:microsoft.com/office/officeart/2005/8/layout/default"/>
    <dgm:cxn modelId="{3AA4823A-1501-48F0-AE91-2C7338307B93}" type="presOf" srcId="{02ADB1D9-3693-483D-BF17-950EF0C68011}" destId="{80CD610F-504E-44E3-83A7-F9AAF223380B}" srcOrd="0" destOrd="0" presId="urn:microsoft.com/office/officeart/2005/8/layout/default"/>
    <dgm:cxn modelId="{4E80B540-67F5-4191-A41D-57615EA160EA}" srcId="{3AA79373-6E81-4534-9BC4-0E4BD9EB7B41}" destId="{02ADB1D9-3693-483D-BF17-950EF0C68011}" srcOrd="3" destOrd="0" parTransId="{F0D941E6-329D-4878-992C-EB0A87AC5C27}" sibTransId="{24E83D83-3A1D-4B11-9B38-F3DE33223896}"/>
    <dgm:cxn modelId="{473C0760-D55B-44F7-9FBA-4588D6E1AA01}" srcId="{3AA79373-6E81-4534-9BC4-0E4BD9EB7B41}" destId="{A70BE9CF-7FC3-4728-ABAC-D2F211416E26}" srcOrd="4" destOrd="0" parTransId="{0FBBDD03-F302-417F-8175-9E7A4DC9802A}" sibTransId="{FF96BA45-0123-408C-9E2C-B2487A5BC4CC}"/>
    <dgm:cxn modelId="{D51AC351-D023-41D6-A65D-799624DD04BD}" type="presOf" srcId="{E9A8A44E-02A2-43B2-8C1E-97FDC4D69F94}" destId="{707DEC3E-79CD-49EB-B903-5BF34A00C39F}" srcOrd="0" destOrd="0" presId="urn:microsoft.com/office/officeart/2005/8/layout/default"/>
    <dgm:cxn modelId="{63D745BB-EB86-4DF2-ADDA-1D50E462FE4C}" srcId="{3AA79373-6E81-4534-9BC4-0E4BD9EB7B41}" destId="{A3991E47-AA0B-40C0-81AA-0CA452A12F91}" srcOrd="1" destOrd="0" parTransId="{E1E29432-4A1C-4F18-A80E-316C1E88DCF5}" sibTransId="{090F431D-8101-4BFE-A924-96A0FB6EE71C}"/>
    <dgm:cxn modelId="{EA8486CE-E0C4-4773-8BDB-745709F64305}" type="presOf" srcId="{A70BE9CF-7FC3-4728-ABAC-D2F211416E26}" destId="{1CF4EFB8-1069-40BB-81F9-2BB7E1EA8098}" srcOrd="0" destOrd="0" presId="urn:microsoft.com/office/officeart/2005/8/layout/default"/>
    <dgm:cxn modelId="{B96B23E9-862C-459D-A040-0F502A2136F1}" type="presOf" srcId="{3AA79373-6E81-4534-9BC4-0E4BD9EB7B41}" destId="{C6F34645-2819-48C4-A6B3-24D8EBC6BAD5}" srcOrd="0" destOrd="0" presId="urn:microsoft.com/office/officeart/2005/8/layout/default"/>
    <dgm:cxn modelId="{0EFAFAF0-92B1-4798-98C3-2836F856B16E}" type="presOf" srcId="{44749E3A-1B85-42FE-9C60-ECBED08D5C74}" destId="{9D9F7CF5-A1B5-4F94-987E-87F281797020}" srcOrd="0" destOrd="0" presId="urn:microsoft.com/office/officeart/2005/8/layout/default"/>
    <dgm:cxn modelId="{19EE11FE-45CE-4C7A-A3F2-2E3201B71C54}" srcId="{3AA79373-6E81-4534-9BC4-0E4BD9EB7B41}" destId="{44749E3A-1B85-42FE-9C60-ECBED08D5C74}" srcOrd="0" destOrd="0" parTransId="{7F6CB9B5-AB7E-44A4-A6E1-679533668C09}" sibTransId="{6F9F4AD6-503E-4390-8ED6-9FEAE80C646E}"/>
    <dgm:cxn modelId="{7BD74E11-BCE3-4BDA-AC76-FAC52FA4047A}" type="presParOf" srcId="{C6F34645-2819-48C4-A6B3-24D8EBC6BAD5}" destId="{9D9F7CF5-A1B5-4F94-987E-87F281797020}" srcOrd="0" destOrd="0" presId="urn:microsoft.com/office/officeart/2005/8/layout/default"/>
    <dgm:cxn modelId="{5DB17709-0042-4956-A617-652E09789092}" type="presParOf" srcId="{C6F34645-2819-48C4-A6B3-24D8EBC6BAD5}" destId="{E8D2FCA9-092F-444B-8D54-E2EBE339FB34}" srcOrd="1" destOrd="0" presId="urn:microsoft.com/office/officeart/2005/8/layout/default"/>
    <dgm:cxn modelId="{D9DDBFFC-D78A-44B1-BF8C-5EC4B9B5A55A}" type="presParOf" srcId="{C6F34645-2819-48C4-A6B3-24D8EBC6BAD5}" destId="{26B60EB4-F063-4E2D-A6F9-5FE480B4F1BE}" srcOrd="2" destOrd="0" presId="urn:microsoft.com/office/officeart/2005/8/layout/default"/>
    <dgm:cxn modelId="{9A9A295B-80CA-4216-A62C-F63D0B57B0CE}" type="presParOf" srcId="{C6F34645-2819-48C4-A6B3-24D8EBC6BAD5}" destId="{B7B79A1E-EE10-486C-B075-AD5A6937D0E8}" srcOrd="3" destOrd="0" presId="urn:microsoft.com/office/officeart/2005/8/layout/default"/>
    <dgm:cxn modelId="{F0CC50C6-3D23-40A1-AEE6-857B0530DECD}" type="presParOf" srcId="{C6F34645-2819-48C4-A6B3-24D8EBC6BAD5}" destId="{707DEC3E-79CD-49EB-B903-5BF34A00C39F}" srcOrd="4" destOrd="0" presId="urn:microsoft.com/office/officeart/2005/8/layout/default"/>
    <dgm:cxn modelId="{B04965CA-C161-4D91-B766-9F305099BF5E}" type="presParOf" srcId="{C6F34645-2819-48C4-A6B3-24D8EBC6BAD5}" destId="{03708E88-6073-4D88-82DF-3A560736A6B9}" srcOrd="5" destOrd="0" presId="urn:microsoft.com/office/officeart/2005/8/layout/default"/>
    <dgm:cxn modelId="{2845BB35-201E-45A6-9EF5-CADA3FCBE707}" type="presParOf" srcId="{C6F34645-2819-48C4-A6B3-24D8EBC6BAD5}" destId="{80CD610F-504E-44E3-83A7-F9AAF223380B}" srcOrd="6" destOrd="0" presId="urn:microsoft.com/office/officeart/2005/8/layout/default"/>
    <dgm:cxn modelId="{401E54F3-B959-4256-BA8E-9CCB46678591}" type="presParOf" srcId="{C6F34645-2819-48C4-A6B3-24D8EBC6BAD5}" destId="{5125E142-6412-460D-965F-BBEF95224A05}" srcOrd="7" destOrd="0" presId="urn:microsoft.com/office/officeart/2005/8/layout/default"/>
    <dgm:cxn modelId="{68B8DC12-80C6-465F-BA14-937C4D1291FC}" type="presParOf" srcId="{C6F34645-2819-48C4-A6B3-24D8EBC6BAD5}" destId="{1CF4EFB8-1069-40BB-81F9-2BB7E1EA809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F7CF5-A1B5-4F94-987E-87F281797020}">
      <dsp:nvSpPr>
        <dsp:cNvPr id="0" name=""/>
        <dsp:cNvSpPr/>
      </dsp:nvSpPr>
      <dsp:spPr>
        <a:xfrm>
          <a:off x="916483" y="1984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500" kern="1200"/>
        </a:p>
      </dsp:txBody>
      <dsp:txXfrm>
        <a:off x="916483" y="1984"/>
        <a:ext cx="2030015" cy="1218009"/>
      </dsp:txXfrm>
    </dsp:sp>
    <dsp:sp modelId="{26B60EB4-F063-4E2D-A6F9-5FE480B4F1BE}">
      <dsp:nvSpPr>
        <dsp:cNvPr id="0" name=""/>
        <dsp:cNvSpPr/>
      </dsp:nvSpPr>
      <dsp:spPr>
        <a:xfrm>
          <a:off x="3149500" y="1984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500" kern="1200"/>
        </a:p>
      </dsp:txBody>
      <dsp:txXfrm>
        <a:off x="3149500" y="1984"/>
        <a:ext cx="2030015" cy="1218009"/>
      </dsp:txXfrm>
    </dsp:sp>
    <dsp:sp modelId="{707DEC3E-79CD-49EB-B903-5BF34A00C39F}">
      <dsp:nvSpPr>
        <dsp:cNvPr id="0" name=""/>
        <dsp:cNvSpPr/>
      </dsp:nvSpPr>
      <dsp:spPr>
        <a:xfrm>
          <a:off x="916483" y="1422995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500" kern="1200"/>
        </a:p>
      </dsp:txBody>
      <dsp:txXfrm>
        <a:off x="916483" y="1422995"/>
        <a:ext cx="2030015" cy="1218009"/>
      </dsp:txXfrm>
    </dsp:sp>
    <dsp:sp modelId="{80CD610F-504E-44E3-83A7-F9AAF223380B}">
      <dsp:nvSpPr>
        <dsp:cNvPr id="0" name=""/>
        <dsp:cNvSpPr/>
      </dsp:nvSpPr>
      <dsp:spPr>
        <a:xfrm>
          <a:off x="3149500" y="1422995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500" kern="1200"/>
        </a:p>
      </dsp:txBody>
      <dsp:txXfrm>
        <a:off x="3149500" y="1422995"/>
        <a:ext cx="2030015" cy="1218009"/>
      </dsp:txXfrm>
    </dsp:sp>
    <dsp:sp modelId="{1CF4EFB8-1069-40BB-81F9-2BB7E1EA8098}">
      <dsp:nvSpPr>
        <dsp:cNvPr id="0" name=""/>
        <dsp:cNvSpPr/>
      </dsp:nvSpPr>
      <dsp:spPr>
        <a:xfrm>
          <a:off x="2032992" y="2844006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500" kern="1200"/>
        </a:p>
      </dsp:txBody>
      <dsp:txXfrm>
        <a:off x="2032992" y="2844006"/>
        <a:ext cx="2030015" cy="1218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32005-3A63-48D2-8C73-BF5F95786EBD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7C38A-472B-4221-8E00-509E1DA8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6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17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Gradient Fill. We want to</a:t>
            </a:r>
            <a:r>
              <a:rPr lang="en-US" baseline="0" dirty="0"/>
              <a:t> ensure that 2 gradient stops can be copied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fill from the first column, forth</a:t>
            </a:r>
            <a:r>
              <a:rPr lang="en-US" baseline="0" dirty="0"/>
              <a:t> shape to the large blue shape.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97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Gradient Fill. We want to</a:t>
            </a:r>
            <a:r>
              <a:rPr lang="en-US" baseline="0" dirty="0"/>
              <a:t> ensure that diagonal gradients (multiple of 45) can be copied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fill from the second</a:t>
            </a:r>
            <a:r>
              <a:rPr lang="en-US" baseline="0" dirty="0"/>
              <a:t> column</a:t>
            </a:r>
            <a:r>
              <a:rPr lang="en-US" dirty="0"/>
              <a:t>, first</a:t>
            </a:r>
            <a:r>
              <a:rPr lang="en-US" baseline="0" dirty="0"/>
              <a:t> shape to the large blue shape.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8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Gradient Fill. We want to</a:t>
            </a:r>
            <a:r>
              <a:rPr lang="en-US" baseline="0" dirty="0"/>
              <a:t> ensure that rectangular gradients can be copied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fill from the second column, second</a:t>
            </a:r>
            <a:r>
              <a:rPr lang="en-US" baseline="0" dirty="0"/>
              <a:t> shape to the large blue shape.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34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Gradient Fill. We want to</a:t>
            </a:r>
            <a:r>
              <a:rPr lang="en-US" baseline="0" dirty="0"/>
              <a:t> ensure that path gradients can be copied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fill from the second column, third</a:t>
            </a:r>
            <a:r>
              <a:rPr lang="en-US" baseline="0" dirty="0"/>
              <a:t> shape to the large blue shape.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40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Gradient Fill. We want to</a:t>
            </a:r>
            <a:r>
              <a:rPr lang="en-US" baseline="0" dirty="0"/>
              <a:t> ensure that max gradient stops (9) can be copied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fill from the second column, forth</a:t>
            </a:r>
            <a:r>
              <a:rPr lang="en-US" baseline="0" dirty="0"/>
              <a:t> shape to the large blue shape.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76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Transparency.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transparency from the second</a:t>
            </a:r>
            <a:r>
              <a:rPr lang="en-US" baseline="0" dirty="0"/>
              <a:t> shape to the large blue shape.</a:t>
            </a:r>
            <a:endParaRPr lang="en-US" dirty="0"/>
          </a:p>
          <a:p>
            <a:r>
              <a:rPr lang="en-US" dirty="0"/>
              <a:t>You should be able to see the shape behind faintly.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54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65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Font Family</a:t>
            </a:r>
          </a:p>
          <a:p>
            <a:r>
              <a:rPr lang="en-US" dirty="0"/>
              <a:t>Copy font from the above</a:t>
            </a:r>
            <a:r>
              <a:rPr lang="en-US" baseline="0" dirty="0"/>
              <a:t> red shape to the blue shape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10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Font</a:t>
            </a:r>
            <a:r>
              <a:rPr lang="en-US" baseline="0" dirty="0"/>
              <a:t> Size</a:t>
            </a:r>
            <a:endParaRPr lang="en-US" dirty="0"/>
          </a:p>
          <a:p>
            <a:r>
              <a:rPr lang="en-US" dirty="0"/>
              <a:t>Copy font size from the above</a:t>
            </a:r>
            <a:r>
              <a:rPr lang="en-US" baseline="0" dirty="0"/>
              <a:t> red shape to the blue shape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72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Font Color</a:t>
            </a:r>
          </a:p>
          <a:p>
            <a:r>
              <a:rPr lang="en-US" dirty="0"/>
              <a:t>Copy font color from the above</a:t>
            </a:r>
            <a:r>
              <a:rPr lang="en-US" baseline="0" dirty="0"/>
              <a:t> red shape to the blue shape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40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</a:t>
            </a:r>
            <a:r>
              <a:rPr lang="en-US" baseline="0" dirty="0"/>
              <a:t> X position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X position from the red rectangle</a:t>
            </a:r>
            <a:r>
              <a:rPr lang="en-US" baseline="0" dirty="0"/>
              <a:t> to blue rectangle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02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</a:t>
            </a:r>
            <a:r>
              <a:rPr lang="en-US" baseline="0" dirty="0"/>
              <a:t> Font Style (One)</a:t>
            </a:r>
            <a:endParaRPr lang="en-US" dirty="0"/>
          </a:p>
          <a:p>
            <a:r>
              <a:rPr lang="en-US" dirty="0"/>
              <a:t>Copy font style from the above</a:t>
            </a:r>
            <a:r>
              <a:rPr lang="en-US" baseline="0" dirty="0"/>
              <a:t> red shape to the blue shape</a:t>
            </a:r>
          </a:p>
          <a:p>
            <a:r>
              <a:rPr lang="en-US" baseline="0" dirty="0"/>
              <a:t>This should sync the bold style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75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Font Style (All)</a:t>
            </a:r>
          </a:p>
          <a:p>
            <a:r>
              <a:rPr lang="en-US" dirty="0"/>
              <a:t>Copy font style from the below</a:t>
            </a:r>
            <a:r>
              <a:rPr lang="en-US" baseline="0" dirty="0"/>
              <a:t> red shape to the blue shape</a:t>
            </a:r>
          </a:p>
          <a:p>
            <a:r>
              <a:rPr lang="en-US" baseline="0" dirty="0"/>
              <a:t>This should sync the bold, italic and underline style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39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896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Line Color</a:t>
            </a:r>
          </a:p>
          <a:p>
            <a:r>
              <a:rPr lang="en-US" dirty="0"/>
              <a:t>Copy</a:t>
            </a:r>
            <a:r>
              <a:rPr lang="en-US" baseline="0" dirty="0"/>
              <a:t> line color</a:t>
            </a:r>
            <a:r>
              <a:rPr lang="en-US" dirty="0"/>
              <a:t> from the</a:t>
            </a:r>
            <a:r>
              <a:rPr lang="en-US" baseline="0" dirty="0"/>
              <a:t> red line to the horizontal straight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059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Line</a:t>
            </a:r>
            <a:r>
              <a:rPr lang="en-US" baseline="0" dirty="0"/>
              <a:t> Width</a:t>
            </a:r>
            <a:endParaRPr lang="en-US" dirty="0"/>
          </a:p>
          <a:p>
            <a:r>
              <a:rPr lang="en-US" dirty="0"/>
              <a:t>Copy</a:t>
            </a:r>
            <a:r>
              <a:rPr lang="en-US" baseline="0" dirty="0"/>
              <a:t> line width</a:t>
            </a:r>
            <a:r>
              <a:rPr lang="en-US" dirty="0"/>
              <a:t> from the</a:t>
            </a:r>
            <a:r>
              <a:rPr lang="en-US" baseline="0" dirty="0"/>
              <a:t> red line to the arrow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412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Line Compound Type</a:t>
            </a:r>
          </a:p>
          <a:p>
            <a:r>
              <a:rPr lang="en-US" dirty="0"/>
              <a:t>Copy</a:t>
            </a:r>
            <a:r>
              <a:rPr lang="en-US" baseline="0" dirty="0"/>
              <a:t> compound type </a:t>
            </a:r>
            <a:r>
              <a:rPr lang="en-US" dirty="0"/>
              <a:t>from the</a:t>
            </a:r>
            <a:r>
              <a:rPr lang="en-US" baseline="0" dirty="0"/>
              <a:t> red line to the horizontal straight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408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Line Dash Type</a:t>
            </a:r>
          </a:p>
          <a:p>
            <a:r>
              <a:rPr lang="en-US" dirty="0"/>
              <a:t>Copy</a:t>
            </a:r>
            <a:r>
              <a:rPr lang="en-US" baseline="0" dirty="0"/>
              <a:t> dash type </a:t>
            </a:r>
            <a:r>
              <a:rPr lang="en-US" dirty="0"/>
              <a:t>from the</a:t>
            </a:r>
            <a:r>
              <a:rPr lang="en-US" baseline="0" dirty="0"/>
              <a:t> red line to the horizontal straight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26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Line Arrow</a:t>
            </a:r>
          </a:p>
          <a:p>
            <a:r>
              <a:rPr lang="en-US" dirty="0"/>
              <a:t>Copy</a:t>
            </a:r>
            <a:r>
              <a:rPr lang="en-US" baseline="0" dirty="0"/>
              <a:t> arrow </a:t>
            </a:r>
            <a:r>
              <a:rPr lang="en-US" dirty="0"/>
              <a:t>from the</a:t>
            </a:r>
            <a:r>
              <a:rPr lang="en-US" baseline="0" dirty="0"/>
              <a:t> red line to the horizontal straight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159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Line Transparency</a:t>
            </a:r>
          </a:p>
          <a:p>
            <a:r>
              <a:rPr lang="en-US" dirty="0"/>
              <a:t>Copy</a:t>
            </a:r>
            <a:r>
              <a:rPr lang="en-US" baseline="0" dirty="0"/>
              <a:t> line transparency </a:t>
            </a:r>
            <a:r>
              <a:rPr lang="en-US" dirty="0"/>
              <a:t>from the</a:t>
            </a:r>
            <a:r>
              <a:rPr lang="en-US" baseline="0" dirty="0"/>
              <a:t> red line to the arrow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446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74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</a:t>
            </a:r>
            <a:r>
              <a:rPr lang="en-US" baseline="0" dirty="0"/>
              <a:t> Y position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</a:t>
            </a:r>
            <a:r>
              <a:rPr lang="en-US" baseline="0" dirty="0"/>
              <a:t> Y</a:t>
            </a:r>
            <a:r>
              <a:rPr lang="en-US" dirty="0"/>
              <a:t> position from the red rectangle</a:t>
            </a:r>
            <a:r>
              <a:rPr lang="en-US" baseline="0" dirty="0"/>
              <a:t> to blue rectangle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641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from group to shape</a:t>
            </a:r>
          </a:p>
          <a:p>
            <a:r>
              <a:rPr lang="en-US" dirty="0"/>
              <a:t>Copy the fill for red shape (in the group)</a:t>
            </a:r>
          </a:p>
          <a:p>
            <a:r>
              <a:rPr lang="en-US" dirty="0"/>
              <a:t>Sync to the arrow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379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012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From</a:t>
            </a:r>
            <a:r>
              <a:rPr lang="en-US" baseline="0" dirty="0"/>
              <a:t> </a:t>
            </a:r>
            <a:r>
              <a:rPr lang="en-US" dirty="0"/>
              <a:t>shape to group</a:t>
            </a:r>
          </a:p>
          <a:p>
            <a:r>
              <a:rPr lang="en-US" dirty="0"/>
              <a:t>Copy the line</a:t>
            </a:r>
            <a:r>
              <a:rPr lang="en-US" baseline="0" dirty="0"/>
              <a:t> fill from yellow line</a:t>
            </a:r>
            <a:endParaRPr lang="en-US" dirty="0"/>
          </a:p>
          <a:p>
            <a:r>
              <a:rPr lang="en-US" dirty="0"/>
              <a:t>Sync to the circle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099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Horizontal </a:t>
            </a:r>
            <a:r>
              <a:rPr lang="en-US" dirty="0" err="1"/>
              <a:t>PlaceHolders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872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Center Title &amp;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793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Vertical </a:t>
            </a:r>
            <a:r>
              <a:rPr lang="en-US" dirty="0" err="1"/>
              <a:t>PlaceHolders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352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Unsupported </a:t>
            </a:r>
            <a:r>
              <a:rPr lang="en-US" dirty="0" err="1"/>
              <a:t>PlaceHolder</a:t>
            </a:r>
            <a:r>
              <a:rPr lang="en-US" dirty="0"/>
              <a:t>, 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721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Unsupported </a:t>
            </a:r>
            <a:r>
              <a:rPr lang="en-US" dirty="0" err="1"/>
              <a:t>PlaceHolder</a:t>
            </a:r>
            <a:r>
              <a:rPr lang="en-US" dirty="0"/>
              <a:t>,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027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Unsupported </a:t>
            </a:r>
            <a:r>
              <a:rPr lang="en-US" dirty="0" err="1"/>
              <a:t>PlaceHolder</a:t>
            </a:r>
            <a:r>
              <a:rPr lang="en-US" dirty="0"/>
              <a:t>,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087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SmartArt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97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</a:t>
            </a:r>
            <a:r>
              <a:rPr lang="en-US" baseline="0" dirty="0"/>
              <a:t> Height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Height from the red rectangle</a:t>
            </a:r>
            <a:r>
              <a:rPr lang="en-US" baseline="0" dirty="0"/>
              <a:t> to blue circle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8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</a:t>
            </a:r>
            <a:r>
              <a:rPr lang="en-US" baseline="0" dirty="0"/>
              <a:t> Width</a:t>
            </a:r>
          </a:p>
          <a:p>
            <a:r>
              <a:rPr lang="en-US" dirty="0"/>
              <a:t>Copy Width from the red rectangle</a:t>
            </a:r>
            <a:r>
              <a:rPr lang="en-US" baseline="0" dirty="0"/>
              <a:t> to blue arrow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12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Shapes. There is a shape behind the</a:t>
            </a:r>
            <a:r>
              <a:rPr lang="en-US" baseline="0" dirty="0"/>
              <a:t> large blue, to check for transparency and no fill. </a:t>
            </a:r>
          </a:p>
          <a:p>
            <a:r>
              <a:rPr lang="en-US" dirty="0"/>
              <a:t>There is gradient for</a:t>
            </a:r>
            <a:r>
              <a:rPr lang="en-US" baseline="0" dirty="0"/>
              <a:t> the background to help differentiate between background fill and other fills</a:t>
            </a:r>
          </a:p>
          <a:p>
            <a:endParaRPr lang="en-US" baseline="0" dirty="0"/>
          </a:p>
          <a:p>
            <a:r>
              <a:rPr lang="en-US" baseline="0" dirty="0"/>
              <a:t>Some gradient fills are missing as there is currently no support for it.</a:t>
            </a:r>
          </a:p>
          <a:p>
            <a:r>
              <a:rPr lang="en-US" baseline="0" dirty="0"/>
              <a:t>These include:</a:t>
            </a:r>
          </a:p>
          <a:p>
            <a:r>
              <a:rPr lang="en-US" baseline="0" dirty="0"/>
              <a:t>Radial Gradient Fill</a:t>
            </a:r>
          </a:p>
          <a:p>
            <a:r>
              <a:rPr lang="en-US" baseline="0" dirty="0"/>
              <a:t>Gradients that </a:t>
            </a:r>
            <a:r>
              <a:rPr lang="en-US" baseline="0"/>
              <a:t>have brightness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27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Pattern Fill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fill from the</a:t>
            </a:r>
            <a:r>
              <a:rPr lang="en-US" baseline="0" dirty="0"/>
              <a:t> first column, first shape to the large blue shape.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05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Solid Fill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fill from the first column, second</a:t>
            </a:r>
            <a:r>
              <a:rPr lang="en-US" baseline="0" dirty="0"/>
              <a:t> shape to the large blue shape.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02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Sync Background Fill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Copy fill from the first column, third</a:t>
            </a:r>
            <a:r>
              <a:rPr lang="en-US" baseline="0" dirty="0"/>
              <a:t> shape to the large blue shape.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is a shape behind the</a:t>
            </a:r>
            <a:r>
              <a:rPr lang="en-US" baseline="0" dirty="0"/>
              <a:t> large blue, to check for transparency and no fill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fill should follow the background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7C38A-472B-4221-8E00-509E1DA863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2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ularGradientShape"/>
          <p:cNvSpPr/>
          <p:nvPr userDrawn="1"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DiagonalGradientShape"/>
          <p:cNvSpPr/>
          <p:nvPr userDrawn="1"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5299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846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814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11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923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1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58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609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266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501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6B32-6A70-48EC-8939-9D142D9557CD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0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96B32-6A70-48EC-8939-9D142D9557CD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774F1-BB03-4900-8136-C61D14271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glishlab3year-unanleon.wikispaces.com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can see through No fill</a:t>
            </a:r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81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can see through No fill</a:t>
            </a:r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08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can see through No fill</a:t>
            </a:r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15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can see through No fill</a:t>
            </a:r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  <a:gradFill flip="none" rotWithShape="0">
            <a:gsLst>
              <a:gs pos="40000">
                <a:schemeClr val="accent1">
                  <a:lumMod val="45000"/>
                  <a:lumOff val="55000"/>
                </a:schemeClr>
              </a:gs>
              <a:gs pos="100000">
                <a:srgbClr val="FFC000"/>
              </a:gs>
            </a:gsLst>
            <a:lin ang="0" scaled="0"/>
            <a:tileRect l="-27778" t="-266984" r="-538889" b="-133016"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38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can see through No fill</a:t>
            </a:r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68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can see through No fill</a:t>
            </a:r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32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can see through No fill</a:t>
            </a:r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48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can see through No fill</a:t>
            </a:r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rgbClr val="000000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0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can see through No fill</a:t>
            </a:r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chemeClr val="tx1"/>
              </a:gs>
              <a:gs pos="90000">
                <a:schemeClr val="bg1">
                  <a:lumMod val="50000"/>
                </a:schemeClr>
              </a:gs>
              <a:gs pos="70000">
                <a:schemeClr val="bg1"/>
              </a:gs>
              <a:gs pos="60000">
                <a:srgbClr val="7030A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184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accent1">
                <a:lumMod val="45000"/>
                <a:lumOff val="55000"/>
              </a:schemeClr>
            </a:gs>
            <a:gs pos="100000">
              <a:srgbClr val="FFC000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5143500" y="1905000"/>
            <a:ext cx="29718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can see through No fill</a:t>
            </a:r>
          </a:p>
        </p:txBody>
      </p:sp>
      <p:sp>
        <p:nvSpPr>
          <p:cNvPr id="4" name="PatternShape"/>
          <p:cNvSpPr/>
          <p:nvPr/>
        </p:nvSpPr>
        <p:spPr>
          <a:xfrm>
            <a:off x="381000" y="309154"/>
            <a:ext cx="1371600" cy="1371600"/>
          </a:xfrm>
          <a:prstGeom prst="rect">
            <a:avLst/>
          </a:prstGeom>
          <a:pattFill prst="wdDnDiag">
            <a:fgClr>
              <a:srgbClr val="FFFF00"/>
            </a:fgClr>
            <a:bgClr>
              <a:srgbClr val="00B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olidShape"/>
          <p:cNvSpPr/>
          <p:nvPr/>
        </p:nvSpPr>
        <p:spPr>
          <a:xfrm>
            <a:off x="381000" y="1985554"/>
            <a:ext cx="1371600" cy="1371600"/>
          </a:xfrm>
          <a:prstGeom prst="rect">
            <a:avLst/>
          </a:prstGeom>
          <a:solidFill>
            <a:srgbClr val="FF0000">
              <a:alpha val="79000"/>
            </a:srgb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 useBgFill="1">
        <p:nvSpPr>
          <p:cNvPr id="9" name="BackgroundShape"/>
          <p:cNvSpPr/>
          <p:nvPr/>
        </p:nvSpPr>
        <p:spPr>
          <a:xfrm>
            <a:off x="381000" y="3661954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4343400" y="309154"/>
            <a:ext cx="4572000" cy="6392092"/>
          </a:xfrm>
          <a:prstGeom prst="rect">
            <a:avLst/>
          </a:prstGeom>
          <a:solidFill>
            <a:srgbClr val="5B9BD5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woGradientShape"/>
          <p:cNvSpPr/>
          <p:nvPr/>
        </p:nvSpPr>
        <p:spPr>
          <a:xfrm>
            <a:off x="381000" y="532311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100000">
                <a:srgbClr val="92D050"/>
              </a:gs>
            </a:gsLst>
            <a:lin ang="0" scaled="0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agonalGradientShape"/>
          <p:cNvSpPr/>
          <p:nvPr/>
        </p:nvSpPr>
        <p:spPr>
          <a:xfrm>
            <a:off x="2133600" y="309154"/>
            <a:ext cx="1371600" cy="1371600"/>
          </a:xfrm>
          <a:prstGeom prst="rect">
            <a:avLst/>
          </a:prstGeom>
          <a:gradFill flip="none" rotWithShape="1">
            <a:gsLst>
              <a:gs pos="23000">
                <a:srgbClr val="00B050"/>
              </a:gs>
              <a:gs pos="65000">
                <a:srgbClr val="00B0F0"/>
              </a:gs>
              <a:gs pos="100000">
                <a:srgbClr val="FFC000"/>
              </a:gs>
            </a:gsLst>
            <a:lin ang="8100000" scaled="1"/>
            <a:tileRect/>
          </a:gradFill>
          <a:ln w="25400" cap="flat" cmpd="sng" algn="ctr">
            <a:solidFill>
              <a:srgbClr val="385D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ularGradientShape"/>
          <p:cNvSpPr/>
          <p:nvPr/>
        </p:nvSpPr>
        <p:spPr>
          <a:xfrm>
            <a:off x="2135777" y="1985554"/>
            <a:ext cx="1371600" cy="1371600"/>
          </a:xfrm>
          <a:prstGeom prst="rect">
            <a:avLst/>
          </a:prstGeom>
          <a:gradFill flip="none" rotWithShape="1">
            <a:gsLst>
              <a:gs pos="40000">
                <a:srgbClr val="FFFF00"/>
              </a:gs>
              <a:gs pos="20000">
                <a:srgbClr val="C00000"/>
              </a:gs>
              <a:gs pos="80000">
                <a:srgbClr val="00B050"/>
              </a:gs>
              <a:gs pos="60000">
                <a:srgbClr val="C00000"/>
              </a:gs>
              <a:gs pos="100000">
                <a:srgbClr val="00B0F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thGradientShape"/>
          <p:cNvSpPr/>
          <p:nvPr/>
        </p:nvSpPr>
        <p:spPr>
          <a:xfrm>
            <a:off x="2131423" y="3657600"/>
            <a:ext cx="1371600" cy="13716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F0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ineGradientShape"/>
          <p:cNvSpPr/>
          <p:nvPr/>
        </p:nvSpPr>
        <p:spPr>
          <a:xfrm>
            <a:off x="2131423" y="5329646"/>
            <a:ext cx="1371600" cy="1371600"/>
          </a:xfrm>
          <a:prstGeom prst="rect">
            <a:avLst/>
          </a:prstGeom>
          <a:gradFill flip="none" rotWithShape="1">
            <a:gsLst>
              <a:gs pos="50000">
                <a:srgbClr val="002060"/>
              </a:gs>
              <a:gs pos="40000">
                <a:srgbClr val="00B0F0"/>
              </a:gs>
              <a:gs pos="30000">
                <a:srgbClr val="00B050"/>
              </a:gs>
              <a:gs pos="20000">
                <a:srgbClr val="FFFF00"/>
              </a:gs>
              <a:gs pos="10000">
                <a:srgbClr val="FFC000"/>
              </a:gs>
              <a:gs pos="0">
                <a:srgbClr val="FF0000"/>
              </a:gs>
              <a:gs pos="80000">
                <a:srgbClr val="000000"/>
              </a:gs>
              <a:gs pos="90000">
                <a:srgbClr val="7F7F7F"/>
              </a:gs>
              <a:gs pos="70000">
                <a:srgbClr val="FFFFFF"/>
              </a:gs>
              <a:gs pos="60000">
                <a:srgbClr val="7030A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/>
              <a:t>Sync Lab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Sync:: Font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 </a:t>
            </a:r>
            <a:r>
              <a:rPr lang="en-US" dirty="0"/>
              <a:t>with the desired font style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89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Sync Me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Lorem ipsum dolor sit </a:t>
            </a:r>
            <a:r>
              <a:rPr lang="en-US" sz="2000" dirty="0" err="1">
                <a:solidFill>
                  <a:schemeClr val="tx1"/>
                </a:solidFill>
              </a:rPr>
              <a:t>amet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consectetur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adipiscing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elit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Ut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dignissim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dignissim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risus</a:t>
            </a:r>
            <a:r>
              <a:rPr lang="en-US" sz="2000" dirty="0">
                <a:solidFill>
                  <a:schemeClr val="tx1"/>
                </a:solidFill>
              </a:rPr>
              <a:t> vitae </a:t>
            </a:r>
            <a:r>
              <a:rPr lang="en-US" sz="2000" dirty="0" err="1">
                <a:solidFill>
                  <a:schemeClr val="tx1"/>
                </a:solidFill>
              </a:rPr>
              <a:t>consequat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Cras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faucibus</a:t>
            </a:r>
            <a:r>
              <a:rPr lang="en-US" sz="2000" dirty="0">
                <a:solidFill>
                  <a:schemeClr val="tx1"/>
                </a:solidFill>
              </a:rPr>
              <a:t> dolor non </a:t>
            </a:r>
            <a:r>
              <a:rPr lang="en-US" sz="2000" dirty="0" err="1">
                <a:solidFill>
                  <a:schemeClr val="tx1"/>
                </a:solidFill>
              </a:rPr>
              <a:t>risus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sodales</a:t>
            </a:r>
            <a:r>
              <a:rPr lang="en-US" sz="2000" dirty="0">
                <a:solidFill>
                  <a:schemeClr val="tx1"/>
                </a:solidFill>
              </a:rPr>
              <a:t>, id tempus </a:t>
            </a:r>
            <a:r>
              <a:rPr lang="en-US" sz="2000" dirty="0" err="1">
                <a:solidFill>
                  <a:schemeClr val="tx1"/>
                </a:solidFill>
              </a:rPr>
              <a:t>arcu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interdum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2814135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Sync Me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Lorem ipsum dolor sit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amet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consectetur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adipiscing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elit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Ut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dignissim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dignissim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risus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vitae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consequat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Cras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faucibus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dolor non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risus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sodales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, id tempus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arcu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lgerian" panose="04020705040A02060702" pitchFamily="82" charset="0"/>
              </a:rPr>
              <a:t>interdum</a:t>
            </a:r>
            <a:r>
              <a:rPr lang="en-US" sz="2000" dirty="0">
                <a:solidFill>
                  <a:schemeClr val="tx1"/>
                </a:solidFill>
                <a:latin typeface="Algerian" panose="04020705040A02060702" pitchFamily="82" charset="0"/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2808527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Sync Me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Lorem ipsum dolor sit </a:t>
            </a:r>
            <a:r>
              <a:rPr lang="en-US" sz="2800" dirty="0" err="1">
                <a:solidFill>
                  <a:schemeClr val="tx1"/>
                </a:solidFill>
              </a:rPr>
              <a:t>amet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consectetur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adipiscing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elit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r>
              <a:rPr lang="en-US" sz="2800" dirty="0" err="1">
                <a:solidFill>
                  <a:schemeClr val="tx1"/>
                </a:solidFill>
              </a:rPr>
              <a:t>Ut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dignissim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dignissim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risus</a:t>
            </a:r>
            <a:r>
              <a:rPr lang="en-US" sz="2800" dirty="0">
                <a:solidFill>
                  <a:schemeClr val="tx1"/>
                </a:solidFill>
              </a:rPr>
              <a:t> vitae </a:t>
            </a:r>
            <a:r>
              <a:rPr lang="en-US" sz="2800" dirty="0" err="1">
                <a:solidFill>
                  <a:schemeClr val="tx1"/>
                </a:solidFill>
              </a:rPr>
              <a:t>consequat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r>
              <a:rPr lang="en-US" sz="2800" dirty="0" err="1">
                <a:solidFill>
                  <a:schemeClr val="tx1"/>
                </a:solidFill>
              </a:rPr>
              <a:t>Cras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faucibus</a:t>
            </a:r>
            <a:r>
              <a:rPr lang="en-US" sz="2800" dirty="0">
                <a:solidFill>
                  <a:schemeClr val="tx1"/>
                </a:solidFill>
              </a:rPr>
              <a:t> dolor non </a:t>
            </a:r>
            <a:r>
              <a:rPr lang="en-US" sz="2800" dirty="0" err="1">
                <a:solidFill>
                  <a:schemeClr val="tx1"/>
                </a:solidFill>
              </a:rPr>
              <a:t>risus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sodales</a:t>
            </a:r>
            <a:r>
              <a:rPr lang="en-US" sz="2800" dirty="0">
                <a:solidFill>
                  <a:schemeClr val="tx1"/>
                </a:solidFill>
              </a:rPr>
              <a:t>, id tempus </a:t>
            </a:r>
            <a:r>
              <a:rPr lang="en-US" sz="2800" dirty="0" err="1">
                <a:solidFill>
                  <a:schemeClr val="tx1"/>
                </a:solidFill>
              </a:rPr>
              <a:t>arcu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interdum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1259277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Sync Me</a:t>
            </a:r>
          </a:p>
          <a:p>
            <a:pPr algn="ctr"/>
            <a:endParaRPr lang="en-US" sz="2000" dirty="0">
              <a:solidFill>
                <a:srgbClr val="FFFF00"/>
              </a:solidFill>
            </a:endParaRPr>
          </a:p>
          <a:p>
            <a:pPr algn="ctr"/>
            <a:r>
              <a:rPr lang="en-US" sz="2000" dirty="0">
                <a:solidFill>
                  <a:srgbClr val="FFFF00"/>
                </a:solidFill>
              </a:rPr>
              <a:t>Lorem ipsum dolor sit </a:t>
            </a:r>
            <a:r>
              <a:rPr lang="en-US" sz="2000" dirty="0" err="1">
                <a:solidFill>
                  <a:srgbClr val="FFFF00"/>
                </a:solidFill>
              </a:rPr>
              <a:t>amet</a:t>
            </a:r>
            <a:r>
              <a:rPr lang="en-US" sz="2000" dirty="0">
                <a:solidFill>
                  <a:srgbClr val="FFFF00"/>
                </a:solidFill>
              </a:rPr>
              <a:t>, </a:t>
            </a:r>
            <a:r>
              <a:rPr lang="en-US" sz="2000" dirty="0" err="1">
                <a:solidFill>
                  <a:srgbClr val="FFFF00"/>
                </a:solidFill>
              </a:rPr>
              <a:t>consectetur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adipiscing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elit</a:t>
            </a:r>
            <a:r>
              <a:rPr lang="en-US" sz="2000" dirty="0">
                <a:solidFill>
                  <a:srgbClr val="FFFF00"/>
                </a:solidFill>
              </a:rPr>
              <a:t>. </a:t>
            </a:r>
            <a:r>
              <a:rPr lang="en-US" sz="2000" dirty="0" err="1">
                <a:solidFill>
                  <a:srgbClr val="FFFF00"/>
                </a:solidFill>
              </a:rPr>
              <a:t>Ut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dignissim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dignissim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risus</a:t>
            </a:r>
            <a:r>
              <a:rPr lang="en-US" sz="2000" dirty="0">
                <a:solidFill>
                  <a:srgbClr val="FFFF00"/>
                </a:solidFill>
              </a:rPr>
              <a:t> vitae </a:t>
            </a:r>
            <a:r>
              <a:rPr lang="en-US" sz="2000" dirty="0" err="1">
                <a:solidFill>
                  <a:srgbClr val="FFFF00"/>
                </a:solidFill>
              </a:rPr>
              <a:t>consequat</a:t>
            </a:r>
            <a:r>
              <a:rPr lang="en-US" sz="2000" dirty="0">
                <a:solidFill>
                  <a:srgbClr val="FFFF00"/>
                </a:solidFill>
              </a:rPr>
              <a:t>. </a:t>
            </a:r>
            <a:r>
              <a:rPr lang="en-US" sz="2000" dirty="0" err="1">
                <a:solidFill>
                  <a:srgbClr val="FFFF00"/>
                </a:solidFill>
              </a:rPr>
              <a:t>Cras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faucibus</a:t>
            </a:r>
            <a:r>
              <a:rPr lang="en-US" sz="2000" dirty="0">
                <a:solidFill>
                  <a:srgbClr val="FFFF00"/>
                </a:solidFill>
              </a:rPr>
              <a:t> dolor non </a:t>
            </a:r>
            <a:r>
              <a:rPr lang="en-US" sz="2000" dirty="0" err="1">
                <a:solidFill>
                  <a:srgbClr val="FFFF00"/>
                </a:solidFill>
              </a:rPr>
              <a:t>risus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sodales</a:t>
            </a:r>
            <a:r>
              <a:rPr lang="en-US" sz="2000" dirty="0">
                <a:solidFill>
                  <a:srgbClr val="FFFF00"/>
                </a:solidFill>
              </a:rPr>
              <a:t>, id tempus </a:t>
            </a:r>
            <a:r>
              <a:rPr lang="en-US" sz="2000" dirty="0" err="1">
                <a:solidFill>
                  <a:srgbClr val="FFFF00"/>
                </a:solidFill>
              </a:rPr>
              <a:t>arcu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interdum</a:t>
            </a:r>
            <a:r>
              <a:rPr lang="en-US" sz="2000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1713732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Sync Me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Lorem ipsum dolor sit </a:t>
            </a:r>
            <a:r>
              <a:rPr lang="en-US" sz="2000" b="1" dirty="0" err="1">
                <a:solidFill>
                  <a:schemeClr val="tx1"/>
                </a:solidFill>
              </a:rPr>
              <a:t>amet</a:t>
            </a:r>
            <a:r>
              <a:rPr lang="en-US" sz="2000" b="1" dirty="0">
                <a:solidFill>
                  <a:schemeClr val="tx1"/>
                </a:solidFill>
              </a:rPr>
              <a:t>, </a:t>
            </a:r>
            <a:r>
              <a:rPr lang="en-US" sz="2000" b="1" dirty="0" err="1">
                <a:solidFill>
                  <a:schemeClr val="tx1"/>
                </a:solidFill>
              </a:rPr>
              <a:t>consectetur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adipiscing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elit</a:t>
            </a:r>
            <a:r>
              <a:rPr lang="en-US" sz="2000" b="1" dirty="0">
                <a:solidFill>
                  <a:schemeClr val="tx1"/>
                </a:solidFill>
              </a:rPr>
              <a:t>. </a:t>
            </a:r>
            <a:r>
              <a:rPr lang="en-US" sz="2000" b="1" dirty="0" err="1">
                <a:solidFill>
                  <a:schemeClr val="tx1"/>
                </a:solidFill>
              </a:rPr>
              <a:t>Ut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dignissim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dignissim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risus</a:t>
            </a:r>
            <a:r>
              <a:rPr lang="en-US" sz="2000" b="1" dirty="0">
                <a:solidFill>
                  <a:schemeClr val="tx1"/>
                </a:solidFill>
              </a:rPr>
              <a:t> vitae </a:t>
            </a:r>
            <a:r>
              <a:rPr lang="en-US" sz="2000" b="1" dirty="0" err="1">
                <a:solidFill>
                  <a:schemeClr val="tx1"/>
                </a:solidFill>
              </a:rPr>
              <a:t>consequat</a:t>
            </a:r>
            <a:r>
              <a:rPr lang="en-US" sz="2000" b="1" dirty="0">
                <a:solidFill>
                  <a:schemeClr val="tx1"/>
                </a:solidFill>
              </a:rPr>
              <a:t>. </a:t>
            </a:r>
            <a:r>
              <a:rPr lang="en-US" sz="2000" b="1" dirty="0" err="1">
                <a:solidFill>
                  <a:schemeClr val="tx1"/>
                </a:solidFill>
              </a:rPr>
              <a:t>Cras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faucibus</a:t>
            </a:r>
            <a:r>
              <a:rPr lang="en-US" sz="2000" b="1" dirty="0">
                <a:solidFill>
                  <a:schemeClr val="tx1"/>
                </a:solidFill>
              </a:rPr>
              <a:t> dolor non </a:t>
            </a:r>
            <a:r>
              <a:rPr lang="en-US" sz="2000" b="1" dirty="0" err="1">
                <a:solidFill>
                  <a:schemeClr val="tx1"/>
                </a:solidFill>
              </a:rPr>
              <a:t>risus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sodales</a:t>
            </a:r>
            <a:r>
              <a:rPr lang="en-US" sz="2000" b="1" dirty="0">
                <a:solidFill>
                  <a:schemeClr val="tx1"/>
                </a:solidFill>
              </a:rPr>
              <a:t>, id tempus </a:t>
            </a:r>
            <a:r>
              <a:rPr lang="en-US" sz="2000" b="1" dirty="0" err="1">
                <a:solidFill>
                  <a:schemeClr val="tx1"/>
                </a:solidFill>
              </a:rPr>
              <a:t>arcu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interdum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565051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pyFromLarge"/>
          <p:cNvSpPr/>
          <p:nvPr/>
        </p:nvSpPr>
        <p:spPr>
          <a:xfrm>
            <a:off x="1676400" y="15240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lgerian" panose="04020705040A02060702" pitchFamily="82" charset="0"/>
              </a:rPr>
              <a:t>Copy Me</a:t>
            </a:r>
          </a:p>
        </p:txBody>
      </p:sp>
      <p:sp>
        <p:nvSpPr>
          <p:cNvPr id="8" name="Rectangle 3"/>
          <p:cNvSpPr/>
          <p:nvPr/>
        </p:nvSpPr>
        <p:spPr>
          <a:xfrm>
            <a:off x="5105400" y="1524000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u="sng" dirty="0">
                <a:solidFill>
                  <a:schemeClr val="tx1"/>
                </a:solidFill>
              </a:rPr>
              <a:t>Sync Me</a:t>
            </a:r>
          </a:p>
          <a:p>
            <a:pPr algn="ctr"/>
            <a:endParaRPr lang="en-US" sz="2000" b="1" i="1" u="sng" dirty="0">
              <a:solidFill>
                <a:schemeClr val="tx1"/>
              </a:solidFill>
            </a:endParaRPr>
          </a:p>
          <a:p>
            <a:pPr algn="ctr"/>
            <a:r>
              <a:rPr lang="en-US" sz="2000" b="1" i="1" u="sng" dirty="0">
                <a:solidFill>
                  <a:schemeClr val="tx1"/>
                </a:solidFill>
              </a:rPr>
              <a:t>Lorem ipsum dolor sit </a:t>
            </a:r>
            <a:r>
              <a:rPr lang="en-US" sz="2000" b="1" i="1" u="sng" dirty="0" err="1">
                <a:solidFill>
                  <a:schemeClr val="tx1"/>
                </a:solidFill>
              </a:rPr>
              <a:t>amet</a:t>
            </a:r>
            <a:r>
              <a:rPr lang="en-US" sz="2000" b="1" i="1" u="sng" dirty="0">
                <a:solidFill>
                  <a:schemeClr val="tx1"/>
                </a:solidFill>
              </a:rPr>
              <a:t>, </a:t>
            </a:r>
            <a:r>
              <a:rPr lang="en-US" sz="2000" b="1" i="1" u="sng" dirty="0" err="1">
                <a:solidFill>
                  <a:schemeClr val="tx1"/>
                </a:solidFill>
              </a:rPr>
              <a:t>consectetur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adipiscing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elit</a:t>
            </a:r>
            <a:r>
              <a:rPr lang="en-US" sz="2000" b="1" i="1" u="sng" dirty="0">
                <a:solidFill>
                  <a:schemeClr val="tx1"/>
                </a:solidFill>
              </a:rPr>
              <a:t>. </a:t>
            </a:r>
            <a:r>
              <a:rPr lang="en-US" sz="2000" b="1" i="1" u="sng" dirty="0" err="1">
                <a:solidFill>
                  <a:schemeClr val="tx1"/>
                </a:solidFill>
              </a:rPr>
              <a:t>Ut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dignissim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dignissim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risus</a:t>
            </a:r>
            <a:r>
              <a:rPr lang="en-US" sz="2000" b="1" i="1" u="sng" dirty="0">
                <a:solidFill>
                  <a:schemeClr val="tx1"/>
                </a:solidFill>
              </a:rPr>
              <a:t> vitae </a:t>
            </a:r>
            <a:r>
              <a:rPr lang="en-US" sz="2000" b="1" i="1" u="sng" dirty="0" err="1">
                <a:solidFill>
                  <a:schemeClr val="tx1"/>
                </a:solidFill>
              </a:rPr>
              <a:t>consequat</a:t>
            </a:r>
            <a:r>
              <a:rPr lang="en-US" sz="2000" b="1" i="1" u="sng" dirty="0">
                <a:solidFill>
                  <a:schemeClr val="tx1"/>
                </a:solidFill>
              </a:rPr>
              <a:t>. </a:t>
            </a:r>
            <a:r>
              <a:rPr lang="en-US" sz="2000" b="1" i="1" u="sng" dirty="0" err="1">
                <a:solidFill>
                  <a:schemeClr val="tx1"/>
                </a:solidFill>
              </a:rPr>
              <a:t>Cras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faucibus</a:t>
            </a:r>
            <a:r>
              <a:rPr lang="en-US" sz="2000" b="1" i="1" u="sng" dirty="0">
                <a:solidFill>
                  <a:schemeClr val="tx1"/>
                </a:solidFill>
              </a:rPr>
              <a:t> dolor non </a:t>
            </a:r>
            <a:r>
              <a:rPr lang="en-US" sz="2000" b="1" i="1" u="sng" dirty="0" err="1">
                <a:solidFill>
                  <a:schemeClr val="tx1"/>
                </a:solidFill>
              </a:rPr>
              <a:t>risus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sodales</a:t>
            </a:r>
            <a:r>
              <a:rPr lang="en-US" sz="2000" b="1" i="1" u="sng" dirty="0">
                <a:solidFill>
                  <a:schemeClr val="tx1"/>
                </a:solidFill>
              </a:rPr>
              <a:t>, id tempus </a:t>
            </a:r>
            <a:r>
              <a:rPr lang="en-US" sz="2000" b="1" i="1" u="sng" dirty="0" err="1">
                <a:solidFill>
                  <a:schemeClr val="tx1"/>
                </a:solidFill>
              </a:rPr>
              <a:t>arcu</a:t>
            </a:r>
            <a:r>
              <a:rPr lang="en-US" sz="2000" b="1" i="1" u="sng" dirty="0">
                <a:solidFill>
                  <a:schemeClr val="tx1"/>
                </a:solidFill>
              </a:rPr>
              <a:t> </a:t>
            </a:r>
            <a:r>
              <a:rPr lang="en-US" sz="2000" b="1" i="1" u="sng" dirty="0" err="1">
                <a:solidFill>
                  <a:schemeClr val="tx1"/>
                </a:solidFill>
              </a:rPr>
              <a:t>interdum</a:t>
            </a:r>
            <a:r>
              <a:rPr lang="en-US" sz="2000" b="1" i="1" u="sng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CopyFromSmall"/>
          <p:cNvSpPr/>
          <p:nvPr/>
        </p:nvSpPr>
        <p:spPr>
          <a:xfrm>
            <a:off x="1673525" y="3581400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u="sng" dirty="0">
                <a:solidFill>
                  <a:srgbClr val="00B050"/>
                </a:solidFill>
                <a:latin typeface="Calibri" panose="020F0502020204030204" pitchFamily="34" charset="0"/>
              </a:rPr>
              <a:t>Copy Me</a:t>
            </a:r>
          </a:p>
        </p:txBody>
      </p:sp>
    </p:spTree>
    <p:extLst>
      <p:ext uri="{BB962C8B-B14F-4D97-AF65-F5344CB8AC3E}">
        <p14:creationId xmlns:p14="http://schemas.microsoft.com/office/powerpoint/2010/main" val="2894109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Sync:: Line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 </a:t>
            </a:r>
            <a:r>
              <a:rPr lang="en-US" dirty="0"/>
              <a:t>with the desired line style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41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584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22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Sync:: Position/Size 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pPr marL="285750" indent="-285750"/>
            <a:r>
              <a:rPr lang="en-US" dirty="0"/>
              <a:t>Select the Red </a:t>
            </a:r>
            <a:r>
              <a:rPr lang="en-US" b="1" dirty="0"/>
              <a:t>Shape/Shapes</a:t>
            </a:r>
            <a:r>
              <a:rPr lang="en-US" dirty="0"/>
              <a:t>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31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 w="2540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003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mpd="dbl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964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940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945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686300" y="1905000"/>
            <a:ext cx="3581400" cy="1066800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B050">
                <a:alpha val="8800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38600" y="47244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pyFrom"/>
          <p:cNvCxnSpPr/>
          <p:nvPr/>
        </p:nvCxnSpPr>
        <p:spPr>
          <a:xfrm>
            <a:off x="1371600" y="1295400"/>
            <a:ext cx="0" cy="4572000"/>
          </a:xfrm>
          <a:prstGeom prst="line">
            <a:avLst/>
          </a:prstGeom>
          <a:ln w="254000" cap="flat" cmpd="dbl" algn="ctr">
            <a:solidFill>
              <a:srgbClr val="FF0000">
                <a:alpha val="88000"/>
              </a:srgbClr>
            </a:solidFill>
            <a:prstDash val="dash"/>
            <a:round/>
            <a:headEnd type="triangle" w="med" len="sm"/>
            <a:tailEnd type="diamond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88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Sync:: Group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pPr marL="285750" indent="-285750"/>
            <a:r>
              <a:rPr lang="en-US" dirty="0"/>
              <a:t>Select the appropriate </a:t>
            </a:r>
            <a:r>
              <a:rPr lang="en-US" b="1" dirty="0"/>
              <a:t>Shape</a:t>
            </a:r>
            <a:endParaRPr lang="en-US" dirty="0"/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27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0411" y="1676400"/>
            <a:ext cx="3657600" cy="2815972"/>
            <a:chOff x="660392" y="917828"/>
            <a:chExt cx="3657600" cy="2815972"/>
          </a:xfrm>
        </p:grpSpPr>
        <p:sp>
          <p:nvSpPr>
            <p:cNvPr id="4" name="Rectangle 3"/>
            <p:cNvSpPr/>
            <p:nvPr/>
          </p:nvSpPr>
          <p:spPr>
            <a:xfrm>
              <a:off x="660392" y="917828"/>
              <a:ext cx="1828800" cy="121920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CopyFrom"/>
            <p:cNvSpPr/>
            <p:nvPr/>
          </p:nvSpPr>
          <p:spPr>
            <a:xfrm rot="18672083">
              <a:off x="1574792" y="1413710"/>
              <a:ext cx="1828800" cy="1219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489192" y="1905000"/>
              <a:ext cx="1828800" cy="1828800"/>
            </a:xfrm>
            <a:prstGeom prst="ellipse">
              <a:avLst/>
            </a:prstGeom>
            <a:solidFill>
              <a:schemeClr val="accent1"/>
            </a:solidFill>
            <a:ln w="254000" cap="flat" cmpd="sng" algn="ctr">
              <a:solidFill>
                <a:srgbClr val="385D8A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6" name="Right Arrow 5"/>
          <p:cNvSpPr/>
          <p:nvPr/>
        </p:nvSpPr>
        <p:spPr>
          <a:xfrm rot="18000000">
            <a:off x="4930324" y="1741291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2"/>
          <p:cNvCxnSpPr/>
          <p:nvPr/>
        </p:nvCxnSpPr>
        <p:spPr>
          <a:xfrm flipH="1">
            <a:off x="4228011" y="54102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28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0411" y="1676400"/>
            <a:ext cx="3657600" cy="2815972"/>
            <a:chOff x="660392" y="917828"/>
            <a:chExt cx="3657600" cy="2815972"/>
          </a:xfrm>
        </p:grpSpPr>
        <p:sp>
          <p:nvSpPr>
            <p:cNvPr id="4" name="Rectangle 3"/>
            <p:cNvSpPr/>
            <p:nvPr/>
          </p:nvSpPr>
          <p:spPr>
            <a:xfrm>
              <a:off x="660392" y="917828"/>
              <a:ext cx="1828800" cy="121920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CopyFrom"/>
            <p:cNvSpPr/>
            <p:nvPr/>
          </p:nvSpPr>
          <p:spPr>
            <a:xfrm rot="18672083">
              <a:off x="1574792" y="1413710"/>
              <a:ext cx="1828800" cy="1219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solidFill>
                <a:srgbClr val="385D8A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489192" y="1905000"/>
              <a:ext cx="1828800" cy="1828800"/>
            </a:xfrm>
            <a:prstGeom prst="ellipse">
              <a:avLst/>
            </a:prstGeom>
            <a:ln w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ight Arrow 5"/>
          <p:cNvSpPr/>
          <p:nvPr/>
        </p:nvSpPr>
        <p:spPr>
          <a:xfrm rot="18000000">
            <a:off x="4930324" y="1741291"/>
            <a:ext cx="3581400" cy="1066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2"/>
          <p:cNvCxnSpPr/>
          <p:nvPr/>
        </p:nvCxnSpPr>
        <p:spPr>
          <a:xfrm flipH="1">
            <a:off x="4228011" y="54102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74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0411" y="1676400"/>
            <a:ext cx="3657600" cy="2815972"/>
            <a:chOff x="660392" y="917828"/>
            <a:chExt cx="3657600" cy="2815972"/>
          </a:xfrm>
        </p:grpSpPr>
        <p:sp>
          <p:nvSpPr>
            <p:cNvPr id="4" name="Rectangle 3"/>
            <p:cNvSpPr/>
            <p:nvPr/>
          </p:nvSpPr>
          <p:spPr>
            <a:xfrm>
              <a:off x="660392" y="917828"/>
              <a:ext cx="1828800" cy="121920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CopyFrom"/>
            <p:cNvSpPr/>
            <p:nvPr/>
          </p:nvSpPr>
          <p:spPr>
            <a:xfrm rot="18672083">
              <a:off x="1574792" y="1413710"/>
              <a:ext cx="1828800" cy="1219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489192" y="1905000"/>
              <a:ext cx="1828800" cy="1828800"/>
            </a:xfrm>
            <a:prstGeom prst="ellipse">
              <a:avLst/>
            </a:prstGeom>
            <a:solidFill>
              <a:schemeClr val="accent1"/>
            </a:solidFill>
            <a:ln w="254000" cap="flat" cmpd="sng" algn="ctr">
              <a:solidFill>
                <a:srgbClr val="385D8A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6" name="Right Arrow 5"/>
          <p:cNvSpPr/>
          <p:nvPr/>
        </p:nvSpPr>
        <p:spPr>
          <a:xfrm rot="18000000">
            <a:off x="4930324" y="1741291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2"/>
          <p:cNvCxnSpPr/>
          <p:nvPr/>
        </p:nvCxnSpPr>
        <p:spPr>
          <a:xfrm flipH="1">
            <a:off x="4228011" y="54102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1469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0411" y="1676400"/>
            <a:ext cx="3657600" cy="2815972"/>
            <a:chOff x="660392" y="917828"/>
            <a:chExt cx="3657600" cy="2815972"/>
          </a:xfrm>
        </p:grpSpPr>
        <p:sp>
          <p:nvSpPr>
            <p:cNvPr id="4" name="Rectangle 3"/>
            <p:cNvSpPr/>
            <p:nvPr/>
          </p:nvSpPr>
          <p:spPr>
            <a:xfrm>
              <a:off x="660392" y="917828"/>
              <a:ext cx="1828800" cy="121920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CopyFrom"/>
            <p:cNvSpPr/>
            <p:nvPr/>
          </p:nvSpPr>
          <p:spPr>
            <a:xfrm rot="18672083">
              <a:off x="1574792" y="1413710"/>
              <a:ext cx="1828800" cy="1219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489192" y="1905000"/>
              <a:ext cx="1828800" cy="1828800"/>
            </a:xfrm>
            <a:prstGeom prst="ellipse">
              <a:avLst/>
            </a:prstGeom>
            <a:ln w="2540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ight Arrow 5"/>
          <p:cNvSpPr/>
          <p:nvPr/>
        </p:nvSpPr>
        <p:spPr>
          <a:xfrm rot="18000000">
            <a:off x="4930324" y="1741291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2"/>
          <p:cNvCxnSpPr/>
          <p:nvPr/>
        </p:nvCxnSpPr>
        <p:spPr>
          <a:xfrm flipH="1">
            <a:off x="4228011" y="5410200"/>
            <a:ext cx="4572000" cy="0"/>
          </a:xfrm>
          <a:prstGeom prst="line">
            <a:avLst/>
          </a:prstGeom>
          <a:ln w="2540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98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529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Sync:: </a:t>
            </a:r>
            <a:r>
              <a:rPr lang="en-US" dirty="0" err="1"/>
              <a:t>PlaceHolder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pPr marL="285750" indent="-285750"/>
            <a:r>
              <a:rPr lang="en-US" dirty="0"/>
              <a:t>Select the appropriate </a:t>
            </a:r>
            <a:r>
              <a:rPr lang="en-US" b="1" dirty="0"/>
              <a:t>Shape</a:t>
            </a:r>
            <a:endParaRPr lang="en-US" dirty="0"/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041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76A13E2-CBF0-46AA-8019-FE880138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Horizontal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DAB032C-90AE-42B6-A3A8-A1093918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0059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Horizontal Body</a:t>
            </a:r>
          </a:p>
        </p:txBody>
      </p:sp>
    </p:spTree>
    <p:extLst>
      <p:ext uri="{BB962C8B-B14F-4D97-AF65-F5344CB8AC3E}">
        <p14:creationId xmlns:p14="http://schemas.microsoft.com/office/powerpoint/2010/main" val="30611070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33EF-ABBA-4FBC-AF0C-1F61F53BACB6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Center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7E5B8-8B64-4370-AED5-ABECC4E12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772543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76A13E2-CBF0-46AA-8019-FE880138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/>
          <a:lstStyle/>
          <a:p>
            <a:r>
              <a:rPr lang="en-US" dirty="0"/>
              <a:t>Vertical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DAB032C-90AE-42B6-A3A8-A1093918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0059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/>
          <a:lstStyle/>
          <a:p>
            <a:r>
              <a:rPr lang="en-US" dirty="0"/>
              <a:t>Vertical Body</a:t>
            </a:r>
          </a:p>
        </p:txBody>
      </p:sp>
    </p:spTree>
    <p:extLst>
      <p:ext uri="{BB962C8B-B14F-4D97-AF65-F5344CB8AC3E}">
        <p14:creationId xmlns:p14="http://schemas.microsoft.com/office/powerpoint/2010/main" val="3219583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BB07-D48E-4D55-BCC9-0AEA5879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B6412D-E420-4A67-A16C-876A842A8B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624487"/>
              </p:ext>
            </p:extLst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186954258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46553708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498407586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488771038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566194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90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676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3097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CA02-A3B9-4BE1-B9CA-4C177396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C4CF6F0-F4EC-40EE-B8ED-4778DABF8A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08288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505740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D56F-26CB-4F5D-A343-30FD11F4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44D289-9302-48EA-91FD-2C9FDED14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819476" y="1600200"/>
            <a:ext cx="5505048" cy="4525963"/>
          </a:xfrm>
        </p:spPr>
      </p:pic>
    </p:spTree>
    <p:extLst>
      <p:ext uri="{BB962C8B-B14F-4D97-AF65-F5344CB8AC3E}">
        <p14:creationId xmlns:p14="http://schemas.microsoft.com/office/powerpoint/2010/main" val="23439749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martArt 1">
            <a:extLst>
              <a:ext uri="{FF2B5EF4-FFF2-40B4-BE49-F238E27FC236}">
                <a16:creationId xmlns:a16="http://schemas.microsoft.com/office/drawing/2014/main" id="{F1081CDD-D1ED-41CF-9914-9E09978430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472333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366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5386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20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604142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1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586387" y="3493892"/>
            <a:ext cx="35814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0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5334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284051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024537" y="4252790"/>
            <a:ext cx="18288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pyFrom"/>
          <p:cNvSpPr/>
          <p:nvPr/>
        </p:nvSpPr>
        <p:spPr>
          <a:xfrm rot="18672083">
            <a:off x="1975386" y="3604142"/>
            <a:ext cx="1828800" cy="1219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01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Sync:: Fill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Additional instructions: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 </a:t>
            </a:r>
            <a:r>
              <a:rPr lang="en-US" dirty="0"/>
              <a:t>with the desired fill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 err="1"/>
              <a:t>SyncLab</a:t>
            </a:r>
            <a:r>
              <a:rPr lang="en-US" dirty="0"/>
              <a:t> Ribbon button.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Copy</a:t>
            </a:r>
            <a:r>
              <a:rPr lang="en-US" dirty="0"/>
              <a:t> to copy the format and select the formats to copy</a:t>
            </a:r>
          </a:p>
          <a:p>
            <a:pPr marL="285750" indent="-285750"/>
            <a:r>
              <a:rPr lang="en-US" dirty="0"/>
              <a:t>Select the </a:t>
            </a:r>
            <a:r>
              <a:rPr lang="en-US" b="1" dirty="0"/>
              <a:t>Shapes</a:t>
            </a:r>
            <a:r>
              <a:rPr lang="en-US" dirty="0"/>
              <a:t> to sync the format</a:t>
            </a:r>
          </a:p>
          <a:p>
            <a:pPr marL="285750" indent="-285750"/>
            <a:r>
              <a:rPr lang="en-US" dirty="0"/>
              <a:t>Click </a:t>
            </a:r>
            <a:r>
              <a:rPr lang="en-US" b="1" dirty="0"/>
              <a:t>Paste</a:t>
            </a:r>
            <a:r>
              <a:rPr lang="en-US" dirty="0"/>
              <a:t> to sync the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2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ync Labs - Do not ed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1242</Words>
  <Application>Microsoft Office PowerPoint</Application>
  <PresentationFormat>On-screen Show (4:3)</PresentationFormat>
  <Paragraphs>211</Paragraphs>
  <Slides>47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Algerian</vt:lpstr>
      <vt:lpstr>Arial</vt:lpstr>
      <vt:lpstr>Calibri</vt:lpstr>
      <vt:lpstr>Calibri Light</vt:lpstr>
      <vt:lpstr>Office Theme</vt:lpstr>
      <vt:lpstr>Main feature</vt:lpstr>
      <vt:lpstr>Sub feature</vt:lpstr>
      <vt:lpstr>Sync Labs - Do not edit</vt:lpstr>
      <vt:lpstr>PowerPointLabs Test Cases</vt:lpstr>
      <vt:lpstr>Sync Lab</vt:lpstr>
      <vt:lpstr>Sync:: Position/Size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Sync:: Fill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Sync:: Font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Sync:: 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Sync:: Group</vt:lpstr>
      <vt:lpstr>PowerPoint Presentation</vt:lpstr>
      <vt:lpstr>PowerPoint Presentation</vt:lpstr>
      <vt:lpstr>PowerPoint Presentation</vt:lpstr>
      <vt:lpstr>PowerPoint Presentation</vt:lpstr>
      <vt:lpstr>Sync:: PlaceHolder</vt:lpstr>
      <vt:lpstr>Horizontal Title</vt:lpstr>
      <vt:lpstr>Center Title</vt:lpstr>
      <vt:lpstr>Vertical Title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Alex Fong Jie Wen</cp:lastModifiedBy>
  <cp:revision>154</cp:revision>
  <dcterms:created xsi:type="dcterms:W3CDTF">2014-01-22T00:01:33Z</dcterms:created>
  <dcterms:modified xsi:type="dcterms:W3CDTF">2018-03-21T02:11:08Z</dcterms:modified>
</cp:coreProperties>
</file>