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79646"/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03780" y="1861374"/>
            <a:ext cx="602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 Lab</a:t>
            </a:r>
            <a:endParaRPr lang="en-SG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56" y="1448517"/>
            <a:ext cx="401062" cy="412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72" y="1062130"/>
            <a:ext cx="772775" cy="7727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5546" y="1853578"/>
            <a:ext cx="449986" cy="2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Jun Kiat Tan</cp:lastModifiedBy>
  <cp:revision>145</cp:revision>
  <dcterms:created xsi:type="dcterms:W3CDTF">2006-08-16T00:00:00Z</dcterms:created>
  <dcterms:modified xsi:type="dcterms:W3CDTF">2018-03-22T12:22:11Z</dcterms:modified>
</cp:coreProperties>
</file>