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8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F62C-1626-43A9-89C3-2FF5F85B921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perspectiveContrastingLeftFacing" fov="5100000">
              <a:rot lat="3000000" lon="2636332" rev="15000000"/>
            </a:camera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perspectiveContrastingLeftFacing" fov="5100000">
              <a:rot lat="3000000" lon="2636332" rev="15000000"/>
            </a:camera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  <a:scene3d>
            <a:camera prst="orthographicFront">
              <a:rot lat="0" lon="2636332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perspectiveContrastingLeftFacing" fov="5100000">
              <a:rot lat="3000000" lon="2636332" rev="15000000"/>
            </a:camera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  <a:scene3d>
            <a:camera prst="orthographicFront">
              <a:rot lat="30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perspectiveContrastingLeftFacing" fov="5100000">
              <a:rot lat="3000000" lon="2636332" rev="15000000"/>
            </a:camera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  <a:scene3d>
            <a:camera prst="orthographicFront">
              <a:rot lat="0" lon="0" rev="15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perspectiveContrastingLeftFacing" fov="5100000">
              <a:rot lat="3000000" lon="2636332" rev="15000000"/>
            </a:camera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  <a:scene3d>
            <a:camera prst="legacyPerspective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perspectiveContrastingLeftFacing" fov="5100000">
              <a:rot lat="3000000" lon="2636332" rev="15000000"/>
            </a:camera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perspectiveContrastingLeftFacing" fov="5100000">
              <a:rot lat="3000000" lon="2636332" rev="15000000"/>
            </a:camera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  <a:scene3d>
            <a:camera prst="orthographicFront"/>
            <a:lightRig rig="threePt" dir="t"/>
          </a:scene3d>
          <a:sp3d z="-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赵 天泽</cp:lastModifiedBy>
  <cp:revision>12</cp:revision>
  <dcterms:created xsi:type="dcterms:W3CDTF">2018-04-06T12:42:38Z</dcterms:created>
  <dcterms:modified xsi:type="dcterms:W3CDTF">2018-07-23T06:38:44Z</dcterms:modified>
</cp:coreProperties>
</file>