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>
          <a:xfrm>
            <a:off x="3898175" y="1273599"/>
            <a:ext cx="838200" cy="838200"/>
            <a:chOff x="375266" y="5397326"/>
            <a:chExt cx="838200" cy="838200"/>
          </a:xfrm>
        </p:grpSpPr>
        <p:sp>
          <p:nvSpPr>
            <p:cNvPr id="70" name="Rectangle 69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3" t="22924" r="24546" b="30832"/>
          <a:stretch/>
        </p:blipFill>
        <p:spPr bwMode="auto">
          <a:xfrm>
            <a:off x="4013996" y="1347893"/>
            <a:ext cx="350982" cy="3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4" t="25336" r="24546" b="37332"/>
          <a:stretch/>
        </p:blipFill>
        <p:spPr bwMode="auto">
          <a:xfrm>
            <a:off x="4027302" y="1657546"/>
            <a:ext cx="350983" cy="32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3" t="22924" r="24546" b="30832"/>
          <a:stretch/>
        </p:blipFill>
        <p:spPr bwMode="auto">
          <a:xfrm>
            <a:off x="4317276" y="1644083"/>
            <a:ext cx="350982" cy="3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4" t="25336" r="24546" b="37332"/>
          <a:stretch/>
        </p:blipFill>
        <p:spPr bwMode="auto">
          <a:xfrm>
            <a:off x="4303968" y="1374032"/>
            <a:ext cx="350983" cy="32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124</cp:revision>
  <dcterms:created xsi:type="dcterms:W3CDTF">2006-08-16T00:00:00Z</dcterms:created>
  <dcterms:modified xsi:type="dcterms:W3CDTF">2016-02-06T10:03:45Z</dcterms:modified>
</cp:coreProperties>
</file>