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9" t="20417" r="22434" b="34414"/>
          <a:stretch/>
        </p:blipFill>
        <p:spPr bwMode="auto">
          <a:xfrm>
            <a:off x="1147718" y="1340378"/>
            <a:ext cx="411139" cy="38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5" t="27411" r="18564" b="23920"/>
          <a:stretch/>
        </p:blipFill>
        <p:spPr bwMode="auto">
          <a:xfrm>
            <a:off x="1271723" y="1571764"/>
            <a:ext cx="45072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124</cp:revision>
  <dcterms:created xsi:type="dcterms:W3CDTF">2006-08-16T00:00:00Z</dcterms:created>
  <dcterms:modified xsi:type="dcterms:W3CDTF">2016-02-06T10:02:38Z</dcterms:modified>
</cp:coreProperties>
</file>