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/>
          </p:cNvGrpSpPr>
          <p:nvPr/>
        </p:nvGrpSpPr>
        <p:grpSpPr>
          <a:xfrm>
            <a:off x="2503484" y="1265103"/>
            <a:ext cx="838200" cy="838200"/>
            <a:chOff x="375266" y="53973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17957" r="18148" b="34171"/>
          <a:stretch/>
        </p:blipFill>
        <p:spPr bwMode="auto">
          <a:xfrm>
            <a:off x="2598925" y="1343153"/>
            <a:ext cx="486412" cy="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8041" r="25172" b="31188"/>
          <a:stretch/>
        </p:blipFill>
        <p:spPr bwMode="auto">
          <a:xfrm>
            <a:off x="3023213" y="1599832"/>
            <a:ext cx="198581" cy="4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124</cp:revision>
  <dcterms:created xsi:type="dcterms:W3CDTF">2006-08-16T00:00:00Z</dcterms:created>
  <dcterms:modified xsi:type="dcterms:W3CDTF">2016-02-06T10:01:50Z</dcterms:modified>
</cp:coreProperties>
</file>