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73" r:id="rId2"/>
    <p:sldId id="27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9" autoAdjust="0"/>
    <p:restoredTop sz="94660"/>
  </p:normalViewPr>
  <p:slideViewPr>
    <p:cSldViewPr>
      <p:cViewPr varScale="1">
        <p:scale>
          <a:sx n="93" d="100"/>
          <a:sy n="93" d="100"/>
        </p:scale>
        <p:origin x="33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713" y="109539"/>
            <a:ext cx="822325" cy="2341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09539"/>
            <a:ext cx="2317750" cy="2341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4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1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5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804248" y="188640"/>
            <a:ext cx="2088232" cy="6408712"/>
          </a:xfrm>
          <a:prstGeom prst="roundRect">
            <a:avLst>
              <a:gd name="adj" fmla="val 71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46A63D-C76D-4A9C-9966-2923E77F186E}"/>
              </a:ext>
            </a:extLst>
          </p:cNvPr>
          <p:cNvGrpSpPr/>
          <p:nvPr/>
        </p:nvGrpSpPr>
        <p:grpSpPr>
          <a:xfrm>
            <a:off x="179512" y="188640"/>
            <a:ext cx="6336704" cy="6480720"/>
            <a:chOff x="179512" y="188640"/>
            <a:chExt cx="6336704" cy="6480720"/>
          </a:xfrm>
        </p:grpSpPr>
        <p:grpSp>
          <p:nvGrpSpPr>
            <p:cNvPr id="38" name="Group 37"/>
            <p:cNvGrpSpPr/>
            <p:nvPr/>
          </p:nvGrpSpPr>
          <p:grpSpPr>
            <a:xfrm>
              <a:off x="179512" y="188640"/>
              <a:ext cx="6336704" cy="6480720"/>
              <a:chOff x="179512" y="188640"/>
              <a:chExt cx="6336704" cy="648072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6336704" cy="6480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87624" y="476672"/>
                <a:ext cx="40324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Slide 1</a:t>
                </a:r>
                <a:endParaRPr lang="en-SG" sz="48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52" name="asdasd">
              <a:extLst>
                <a:ext uri="{FF2B5EF4-FFF2-40B4-BE49-F238E27FC236}">
                  <a16:creationId xmlns:a16="http://schemas.microsoft.com/office/drawing/2014/main" id="{AD85C2CF-8499-4E15-89C8-3B476C2D4C62}"/>
                </a:ext>
              </a:extLst>
            </p:cNvPr>
            <p:cNvSpPr>
              <a:spLocks/>
            </p:cNvSpPr>
            <p:nvPr/>
          </p:nvSpPr>
          <p:spPr>
            <a:xfrm>
              <a:off x="1691680" y="1700808"/>
              <a:ext cx="3024336" cy="3024336"/>
            </a:xfrm>
            <a:prstGeom prst="diamond">
              <a:avLst/>
            </a:prstGeom>
            <a:solidFill>
              <a:srgbClr val="95B3D7"/>
            </a:solidFill>
            <a:ln w="762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InSlideAnimateShape5d96e51e-98cc-443f-a4c5-7ddb000e9b6c">
            <a:extLst>
              <a:ext uri="{FF2B5EF4-FFF2-40B4-BE49-F238E27FC236}">
                <a16:creationId xmlns:a16="http://schemas.microsoft.com/office/drawing/2014/main" id="{C05FAF69-9B4D-4633-966A-D1B7CEB03FBF}"/>
              </a:ext>
            </a:extLst>
          </p:cNvPr>
          <p:cNvSpPr/>
          <p:nvPr/>
        </p:nvSpPr>
        <p:spPr>
          <a:xfrm>
            <a:off x="7164288" y="476672"/>
            <a:ext cx="1387320" cy="1387320"/>
          </a:xfrm>
          <a:prstGeom prst="diamond">
            <a:avLst/>
          </a:prstGeom>
          <a:solidFill>
            <a:srgbClr val="95B3D7"/>
          </a:solidFill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nSlideAnimateShaped4157b74-0e7d-4e84-8d91-7f576275823e">
            <a:extLst>
              <a:ext uri="{FF2B5EF4-FFF2-40B4-BE49-F238E27FC236}">
                <a16:creationId xmlns:a16="http://schemas.microsoft.com/office/drawing/2014/main" id="{2A77B8E0-76AE-4E63-A038-34BC361B41BA}"/>
              </a:ext>
            </a:extLst>
          </p:cNvPr>
          <p:cNvSpPr>
            <a:spLocks/>
          </p:cNvSpPr>
          <p:nvPr/>
        </p:nvSpPr>
        <p:spPr>
          <a:xfrm>
            <a:off x="1691680" y="1700808"/>
            <a:ext cx="3024336" cy="3024336"/>
          </a:xfrm>
          <a:prstGeom prst="diamond">
            <a:avLst/>
          </a:prstGeom>
          <a:solidFill>
            <a:srgbClr val="95B3D7"/>
          </a:solidFill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4067945" y="4869160"/>
            <a:ext cx="3700846" cy="1296144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Save</a:t>
            </a:r>
            <a:endParaRPr lang="en-SG" sz="4400" b="1" dirty="0"/>
          </a:p>
        </p:txBody>
      </p:sp>
    </p:spTree>
    <p:extLst>
      <p:ext uri="{BB962C8B-B14F-4D97-AF65-F5344CB8AC3E}">
        <p14:creationId xmlns:p14="http://schemas.microsoft.com/office/powerpoint/2010/main" val="5186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C 0.25451 -0.14885 0.25451 -0.14861 0.50903 -0.2979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51" y="-1490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45872" y="4587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2" grpId="1" animBg="1"/>
      <p:bldP spid="42" grpId="2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37">
            <a:extLst>
              <a:ext uri="{FF2B5EF4-FFF2-40B4-BE49-F238E27FC236}">
                <a16:creationId xmlns:a16="http://schemas.microsoft.com/office/drawing/2014/main" id="{F00CE10B-23E3-4464-AA05-7838D8A8ECDF}"/>
              </a:ext>
            </a:extLst>
          </p:cNvPr>
          <p:cNvGrpSpPr/>
          <p:nvPr/>
        </p:nvGrpSpPr>
        <p:grpSpPr>
          <a:xfrm>
            <a:off x="179512" y="188640"/>
            <a:ext cx="6336704" cy="6480720"/>
            <a:chOff x="179512" y="188640"/>
            <a:chExt cx="6336704" cy="64807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09889EF-4344-4449-8FC1-2CB7688D7AA6}"/>
                </a:ext>
              </a:extLst>
            </p:cNvPr>
            <p:cNvSpPr/>
            <p:nvPr/>
          </p:nvSpPr>
          <p:spPr>
            <a:xfrm>
              <a:off x="179512" y="188640"/>
              <a:ext cx="6336704" cy="6480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E6A55B-7230-4F1D-837A-6A0DF7953640}"/>
                </a:ext>
              </a:extLst>
            </p:cNvPr>
            <p:cNvSpPr txBox="1"/>
            <p:nvPr/>
          </p:nvSpPr>
          <p:spPr>
            <a:xfrm>
              <a:off x="1187624" y="476672"/>
              <a:ext cx="40324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Slide 2</a:t>
              </a:r>
              <a:endParaRPr lang="en-SG" sz="4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3F96E2-3493-4BEA-B413-6D975DE15B17}"/>
              </a:ext>
            </a:extLst>
          </p:cNvPr>
          <p:cNvSpPr/>
          <p:nvPr/>
        </p:nvSpPr>
        <p:spPr>
          <a:xfrm>
            <a:off x="3707904" y="2132856"/>
            <a:ext cx="2304255" cy="23042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3">
            <a:extLst>
              <a:ext uri="{FF2B5EF4-FFF2-40B4-BE49-F238E27FC236}">
                <a16:creationId xmlns:a16="http://schemas.microsoft.com/office/drawing/2014/main" id="{AF95BA70-8BD4-4BE6-A82E-95689E8251F1}"/>
              </a:ext>
            </a:extLst>
          </p:cNvPr>
          <p:cNvSpPr/>
          <p:nvPr/>
        </p:nvSpPr>
        <p:spPr>
          <a:xfrm>
            <a:off x="3707904" y="2132856"/>
            <a:ext cx="2304255" cy="2304256"/>
          </a:xfrm>
          <a:prstGeom prst="roundRect">
            <a:avLst/>
          </a:prstGeom>
          <a:solidFill>
            <a:srgbClr val="95B3D7"/>
          </a:solidFill>
          <a:ln w="76200" cap="flat" cmpd="sng" algn="ctr">
            <a:solidFill>
              <a:srgbClr val="385D8A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/>
          <p:cNvSpPr/>
          <p:nvPr/>
        </p:nvSpPr>
        <p:spPr>
          <a:xfrm>
            <a:off x="3923929" y="4869160"/>
            <a:ext cx="3844862" cy="1296144"/>
          </a:xfrm>
          <a:prstGeom prst="leftArrow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Apply</a:t>
            </a:r>
            <a:endParaRPr lang="en-SG" sz="44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9DAE48-695B-40BA-8C52-D2005D12644C}"/>
              </a:ext>
            </a:extLst>
          </p:cNvPr>
          <p:cNvSpPr/>
          <p:nvPr/>
        </p:nvSpPr>
        <p:spPr>
          <a:xfrm>
            <a:off x="323528" y="1988840"/>
            <a:ext cx="2520280" cy="25202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nSlideAnimateShapeaf338d6e-69ff-45ab-89b2-2633cd638a80">
            <a:extLst>
              <a:ext uri="{FF2B5EF4-FFF2-40B4-BE49-F238E27FC236}">
                <a16:creationId xmlns:a16="http://schemas.microsoft.com/office/drawing/2014/main" id="{A1A16AE3-E60C-471D-9D92-66DF9836164E}"/>
              </a:ext>
            </a:extLst>
          </p:cNvPr>
          <p:cNvSpPr/>
          <p:nvPr/>
        </p:nvSpPr>
        <p:spPr>
          <a:xfrm>
            <a:off x="7164288" y="476672"/>
            <a:ext cx="1387320" cy="1387320"/>
          </a:xfrm>
          <a:prstGeom prst="diamond">
            <a:avLst/>
          </a:prstGeom>
          <a:solidFill>
            <a:srgbClr val="95B3D7"/>
          </a:solidFill>
          <a:ln w="76200" cap="flat" cmpd="sng" algn="ctr">
            <a:solidFill>
              <a:srgbClr val="385D8A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InSlideAnimateShapea3a871fa-7a0e-4956-b262-5caeeea5cb5e">
            <a:extLst>
              <a:ext uri="{FF2B5EF4-FFF2-40B4-BE49-F238E27FC236}">
                <a16:creationId xmlns:a16="http://schemas.microsoft.com/office/drawing/2014/main" id="{B3F2CAED-ECD0-40DD-91A1-92822108F409}"/>
              </a:ext>
            </a:extLst>
          </p:cNvPr>
          <p:cNvSpPr/>
          <p:nvPr/>
        </p:nvSpPr>
        <p:spPr>
          <a:xfrm>
            <a:off x="893620" y="2555320"/>
            <a:ext cx="1387320" cy="1387320"/>
          </a:xfrm>
          <a:prstGeom prst="diamond">
            <a:avLst/>
          </a:prstGeom>
          <a:solidFill>
            <a:srgbClr val="95B3D7"/>
          </a:solidFill>
          <a:ln w="76200" cap="flat" cmpd="sng" algn="ctr">
            <a:solidFill>
              <a:srgbClr val="385D8A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5AAB7FDB-C1C4-43DA-91E0-2CDB5CAF44CA}"/>
              </a:ext>
            </a:extLst>
          </p:cNvPr>
          <p:cNvSpPr/>
          <p:nvPr/>
        </p:nvSpPr>
        <p:spPr>
          <a:xfrm>
            <a:off x="323528" y="1988840"/>
            <a:ext cx="2520280" cy="2520280"/>
          </a:xfrm>
          <a:prstGeom prst="ellipse">
            <a:avLst/>
          </a:prstGeom>
          <a:solidFill>
            <a:srgbClr val="95B3D7"/>
          </a:solidFill>
          <a:ln w="76200" cap="flat" cmpd="sng" algn="ctr">
            <a:solidFill>
              <a:srgbClr val="385D8A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nSlideAnimateShapeaf338d6e-69ff-45ab-89b2-2633cd638a80">
            <a:extLst>
              <a:ext uri="{FF2B5EF4-FFF2-40B4-BE49-F238E27FC236}">
                <a16:creationId xmlns:a16="http://schemas.microsoft.com/office/drawing/2014/main" id="{886FE62F-96B2-4BDC-BE22-B74A07762B2D}"/>
              </a:ext>
            </a:extLst>
          </p:cNvPr>
          <p:cNvSpPr/>
          <p:nvPr/>
        </p:nvSpPr>
        <p:spPr>
          <a:xfrm>
            <a:off x="7164288" y="476672"/>
            <a:ext cx="1387320" cy="1387320"/>
          </a:xfrm>
          <a:prstGeom prst="diamond">
            <a:avLst/>
          </a:prstGeom>
          <a:solidFill>
            <a:srgbClr val="95B3D7"/>
          </a:solidFill>
          <a:ln w="76200" cap="flat" cmpd="sng" algn="ctr">
            <a:solidFill>
              <a:srgbClr val="385D8A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InSlideAnimateShapeaf338d6e-69ff-45ab-89b2-2633cd638a80">
            <a:extLst>
              <a:ext uri="{FF2B5EF4-FFF2-40B4-BE49-F238E27FC236}">
                <a16:creationId xmlns:a16="http://schemas.microsoft.com/office/drawing/2014/main" id="{03F1BF37-CF64-4E01-B64C-38FFD98B4C78}"/>
              </a:ext>
            </a:extLst>
          </p:cNvPr>
          <p:cNvSpPr/>
          <p:nvPr/>
        </p:nvSpPr>
        <p:spPr>
          <a:xfrm>
            <a:off x="7164288" y="476672"/>
            <a:ext cx="1387320" cy="1387320"/>
          </a:xfrm>
          <a:prstGeom prst="diamond">
            <a:avLst/>
          </a:prstGeom>
          <a:solidFill>
            <a:srgbClr val="95B3D7"/>
          </a:solidFill>
          <a:ln w="76200" cap="flat" cmpd="sng" algn="ctr">
            <a:solidFill>
              <a:srgbClr val="385D8A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FFF8F-2842-44F5-97C2-FAB1FC3BDC15}"/>
              </a:ext>
            </a:extLst>
          </p:cNvPr>
          <p:cNvSpPr/>
          <p:nvPr/>
        </p:nvSpPr>
        <p:spPr>
          <a:xfrm>
            <a:off x="827584" y="5445224"/>
            <a:ext cx="64807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63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C -0.34115 0.14861 -0.34115 0.14884 -0.6823 0.2979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5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C -0.16424 0.15371 -0.16424 0.15394 -0.32796 0.30834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6" y="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xit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7" grpId="0" animBg="1"/>
      <p:bldP spid="50" grpId="0" animBg="1"/>
      <p:bldP spid="50" grpId="1" animBg="1"/>
      <p:bldP spid="53" grpId="0" animBg="1"/>
      <p:bldP spid="51" grpId="0" animBg="1"/>
      <p:bldP spid="55" grpId="0" animBg="1"/>
      <p:bldP spid="55" grpId="1" animBg="1"/>
      <p:bldP spid="3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Ong Heng Le</cp:lastModifiedBy>
  <cp:revision>45</cp:revision>
  <dcterms:created xsi:type="dcterms:W3CDTF">2013-12-24T07:09:11Z</dcterms:created>
  <dcterms:modified xsi:type="dcterms:W3CDTF">2017-06-29T06:46:09Z</dcterms:modified>
</cp:coreProperties>
</file>