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83" r:id="rId2"/>
    <p:sldId id="284" r:id="rId3"/>
    <p:sldId id="285" r:id="rId4"/>
    <p:sldId id="273" r:id="rId5"/>
    <p:sldId id="274" r:id="rId6"/>
    <p:sldId id="279" r:id="rId7"/>
    <p:sldId id="280" r:id="rId8"/>
    <p:sldId id="275" r:id="rId9"/>
    <p:sldId id="282" r:id="rId10"/>
    <p:sldId id="27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19" autoAdjust="0"/>
    <p:restoredTop sz="94660"/>
  </p:normalViewPr>
  <p:slideViewPr>
    <p:cSldViewPr>
      <p:cViewPr varScale="1">
        <p:scale>
          <a:sx n="93" d="100"/>
          <a:sy n="93" d="100"/>
        </p:scale>
        <p:origin x="33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008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271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2713" y="109539"/>
            <a:ext cx="822325" cy="2341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109539"/>
            <a:ext cx="2317750" cy="23415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452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552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851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4" y="639764"/>
            <a:ext cx="1570038" cy="1811338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05001" y="639764"/>
            <a:ext cx="1570038" cy="1811338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85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4"/>
            <a:ext cx="4040188" cy="639763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500" b="1"/>
            </a:lvl4pPr>
            <a:lvl5pPr marL="1828800" indent="0">
              <a:buNone/>
              <a:defRPr sz="1500" b="1"/>
            </a:lvl5pPr>
            <a:lvl6pPr marL="2286000" indent="0">
              <a:buNone/>
              <a:defRPr sz="1500" b="1"/>
            </a:lvl6pPr>
            <a:lvl7pPr marL="2743200" indent="0">
              <a:buNone/>
              <a:defRPr sz="1500" b="1"/>
            </a:lvl7pPr>
            <a:lvl8pPr marL="3200400" indent="0">
              <a:buNone/>
              <a:defRPr sz="1500" b="1"/>
            </a:lvl8pPr>
            <a:lvl9pPr marL="3657600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6"/>
            <a:ext cx="4040188" cy="3951288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4"/>
            <a:ext cx="4041775" cy="639763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500" b="1"/>
            </a:lvl4pPr>
            <a:lvl5pPr marL="1828800" indent="0">
              <a:buNone/>
              <a:defRPr sz="1500" b="1"/>
            </a:lvl5pPr>
            <a:lvl6pPr marL="2286000" indent="0">
              <a:buNone/>
              <a:defRPr sz="1500" b="1"/>
            </a:lvl6pPr>
            <a:lvl7pPr marL="2743200" indent="0">
              <a:buNone/>
              <a:defRPr sz="1500" b="1"/>
            </a:lvl7pPr>
            <a:lvl8pPr marL="3200400" indent="0">
              <a:buNone/>
              <a:defRPr sz="1500" b="1"/>
            </a:lvl8pPr>
            <a:lvl9pPr marL="3657600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6"/>
            <a:ext cx="4041775" cy="3951288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523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550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50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200" indent="0">
              <a:buNone/>
              <a:defRPr sz="13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821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300"/>
            </a:lvl1pPr>
            <a:lvl2pPr marL="457200" indent="0">
              <a:buNone/>
              <a:defRPr sz="2800"/>
            </a:lvl2pPr>
            <a:lvl3pPr marL="914400" indent="0">
              <a:buNone/>
              <a:defRPr sz="25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200" indent="0">
              <a:buNone/>
              <a:defRPr sz="13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376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3" y="0"/>
            <a:ext cx="9121140" cy="683514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14300" rIns="228600" bIns="114300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963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tm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hase A"/>
          <p:cNvSpPr/>
          <p:nvPr/>
        </p:nvSpPr>
        <p:spPr>
          <a:xfrm>
            <a:off x="685800" y="4114800"/>
            <a:ext cx="6842760" cy="1600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SG" sz="25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spotlight"/>
          <p:cNvSpPr/>
          <p:nvPr/>
        </p:nvSpPr>
        <p:spPr>
          <a:xfrm>
            <a:off x="5235864" y="4323305"/>
            <a:ext cx="2181498" cy="1219200"/>
          </a:xfrm>
          <a:custGeom>
            <a:avLst/>
            <a:gdLst/>
            <a:ahLst/>
            <a:cxnLst/>
            <a:rect l="l" t="t" r="r" b="b"/>
            <a:pathLst>
              <a:path w="2181497" h="1219200">
                <a:moveTo>
                  <a:pt x="0" y="0"/>
                </a:moveTo>
                <a:lnTo>
                  <a:pt x="2181497" y="0"/>
                </a:lnTo>
                <a:lnTo>
                  <a:pt x="2181497" y="1219200"/>
                </a:lnTo>
                <a:lnTo>
                  <a:pt x="0" y="1219200"/>
                </a:lnTo>
                <a:lnTo>
                  <a:pt x="609600" y="609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500" b="1" dirty="0">
                <a:solidFill>
                  <a:schemeClr val="bg1">
                    <a:lumMod val="75000"/>
                  </a:schemeClr>
                </a:solidFill>
              </a:rPr>
              <a:t>    Step 3</a:t>
            </a:r>
            <a:endParaRPr lang="en-SG" sz="25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720759" y="2593345"/>
            <a:ext cx="6696603" cy="1448220"/>
          </a:xfrm>
          <a:custGeom>
            <a:avLst/>
            <a:gdLst>
              <a:gd name="connsiteX0" fmla="*/ 2331218 w 6863024"/>
              <a:gd name="connsiteY0" fmla="*/ 0 h 904352"/>
              <a:gd name="connsiteX1" fmla="*/ 4521758 w 6863024"/>
              <a:gd name="connsiteY1" fmla="*/ 0 h 904352"/>
              <a:gd name="connsiteX2" fmla="*/ 6863024 w 6863024"/>
              <a:gd name="connsiteY2" fmla="*/ 904352 h 904352"/>
              <a:gd name="connsiteX3" fmla="*/ 0 w 6863024"/>
              <a:gd name="connsiteY3" fmla="*/ 904352 h 904352"/>
              <a:gd name="connsiteX4" fmla="*/ 2331218 w 6863024"/>
              <a:gd name="connsiteY4" fmla="*/ 0 h 904352"/>
              <a:gd name="connsiteX0" fmla="*/ 0 w 6899630"/>
              <a:gd name="connsiteY0" fmla="*/ 50241 h 904352"/>
              <a:gd name="connsiteX1" fmla="*/ 4558364 w 6899630"/>
              <a:gd name="connsiteY1" fmla="*/ 0 h 904352"/>
              <a:gd name="connsiteX2" fmla="*/ 6899630 w 6899630"/>
              <a:gd name="connsiteY2" fmla="*/ 904352 h 904352"/>
              <a:gd name="connsiteX3" fmla="*/ 36606 w 6899630"/>
              <a:gd name="connsiteY3" fmla="*/ 904352 h 904352"/>
              <a:gd name="connsiteX4" fmla="*/ 0 w 6899630"/>
              <a:gd name="connsiteY4" fmla="*/ 50241 h 904352"/>
              <a:gd name="connsiteX0" fmla="*/ 0 w 6899630"/>
              <a:gd name="connsiteY0" fmla="*/ 10048 h 864159"/>
              <a:gd name="connsiteX1" fmla="*/ 2180289 w 6899630"/>
              <a:gd name="connsiteY1" fmla="*/ 0 h 864159"/>
              <a:gd name="connsiteX2" fmla="*/ 6899630 w 6899630"/>
              <a:gd name="connsiteY2" fmla="*/ 864159 h 864159"/>
              <a:gd name="connsiteX3" fmla="*/ 36606 w 6899630"/>
              <a:gd name="connsiteY3" fmla="*/ 864159 h 864159"/>
              <a:gd name="connsiteX4" fmla="*/ 0 w 6899630"/>
              <a:gd name="connsiteY4" fmla="*/ 10048 h 864159"/>
              <a:gd name="connsiteX0" fmla="*/ 455409 w 7355039"/>
              <a:gd name="connsiteY0" fmla="*/ 10048 h 864159"/>
              <a:gd name="connsiteX1" fmla="*/ 2635698 w 7355039"/>
              <a:gd name="connsiteY1" fmla="*/ 0 h 864159"/>
              <a:gd name="connsiteX2" fmla="*/ 7355039 w 7355039"/>
              <a:gd name="connsiteY2" fmla="*/ 864159 h 864159"/>
              <a:gd name="connsiteX3" fmla="*/ 0 w 7355039"/>
              <a:gd name="connsiteY3" fmla="*/ 864159 h 864159"/>
              <a:gd name="connsiteX4" fmla="*/ 455409 w 7355039"/>
              <a:gd name="connsiteY4" fmla="*/ 10048 h 864159"/>
              <a:gd name="connsiteX0" fmla="*/ 455409 w 6955276"/>
              <a:gd name="connsiteY0" fmla="*/ 10048 h 864159"/>
              <a:gd name="connsiteX1" fmla="*/ 2635698 w 6955276"/>
              <a:gd name="connsiteY1" fmla="*/ 0 h 864159"/>
              <a:gd name="connsiteX2" fmla="*/ 6955276 w 6955276"/>
              <a:gd name="connsiteY2" fmla="*/ 854111 h 864159"/>
              <a:gd name="connsiteX3" fmla="*/ 0 w 6955276"/>
              <a:gd name="connsiteY3" fmla="*/ 864159 h 864159"/>
              <a:gd name="connsiteX4" fmla="*/ 455409 w 6955276"/>
              <a:gd name="connsiteY4" fmla="*/ 10048 h 864159"/>
              <a:gd name="connsiteX0" fmla="*/ 455409 w 6935843"/>
              <a:gd name="connsiteY0" fmla="*/ 10048 h 866811"/>
              <a:gd name="connsiteX1" fmla="*/ 2635698 w 6935843"/>
              <a:gd name="connsiteY1" fmla="*/ 0 h 866811"/>
              <a:gd name="connsiteX2" fmla="*/ 6935843 w 6935843"/>
              <a:gd name="connsiteY2" fmla="*/ 866811 h 866811"/>
              <a:gd name="connsiteX3" fmla="*/ 0 w 6935843"/>
              <a:gd name="connsiteY3" fmla="*/ 864159 h 866811"/>
              <a:gd name="connsiteX4" fmla="*/ 455409 w 6935843"/>
              <a:gd name="connsiteY4" fmla="*/ 10048 h 86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35843" h="866811">
                <a:moveTo>
                  <a:pt x="455409" y="10048"/>
                </a:moveTo>
                <a:lnTo>
                  <a:pt x="2635698" y="0"/>
                </a:lnTo>
                <a:lnTo>
                  <a:pt x="6935843" y="866811"/>
                </a:lnTo>
                <a:lnTo>
                  <a:pt x="0" y="864159"/>
                </a:lnTo>
                <a:lnTo>
                  <a:pt x="455409" y="10048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SG" sz="4500"/>
          </a:p>
        </p:txBody>
      </p:sp>
      <p:sp>
        <p:nvSpPr>
          <p:cNvPr id="21" name="phase B"/>
          <p:cNvSpPr/>
          <p:nvPr/>
        </p:nvSpPr>
        <p:spPr>
          <a:xfrm>
            <a:off x="3672840" y="1524000"/>
            <a:ext cx="2179320" cy="990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500" b="1" dirty="0"/>
              <a:t>Phase B</a:t>
            </a:r>
            <a:endParaRPr lang="en-SG" sz="2500" b="1" dirty="0"/>
          </a:p>
        </p:txBody>
      </p:sp>
      <p:sp>
        <p:nvSpPr>
          <p:cNvPr id="22" name="phase C"/>
          <p:cNvSpPr/>
          <p:nvPr/>
        </p:nvSpPr>
        <p:spPr>
          <a:xfrm>
            <a:off x="6202680" y="1524000"/>
            <a:ext cx="2179320" cy="990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500" b="1" dirty="0"/>
              <a:t>Phase C</a:t>
            </a:r>
            <a:endParaRPr lang="en-SG" sz="2500" b="1" dirty="0"/>
          </a:p>
        </p:txBody>
      </p:sp>
      <p:sp>
        <p:nvSpPr>
          <p:cNvPr id="10" name="Pentagon 9"/>
          <p:cNvSpPr/>
          <p:nvPr/>
        </p:nvSpPr>
        <p:spPr>
          <a:xfrm>
            <a:off x="2941655" y="4313255"/>
            <a:ext cx="2819400" cy="1219200"/>
          </a:xfrm>
          <a:custGeom>
            <a:avLst/>
            <a:gdLst/>
            <a:ahLst/>
            <a:cxnLst/>
            <a:rect l="l" t="t" r="r" b="b"/>
            <a:pathLst>
              <a:path w="2819400" h="1219200">
                <a:moveTo>
                  <a:pt x="0" y="0"/>
                </a:moveTo>
                <a:lnTo>
                  <a:pt x="2209800" y="0"/>
                </a:lnTo>
                <a:lnTo>
                  <a:pt x="2819400" y="609600"/>
                </a:lnTo>
                <a:lnTo>
                  <a:pt x="2209800" y="1219200"/>
                </a:lnTo>
                <a:lnTo>
                  <a:pt x="0" y="1219200"/>
                </a:lnTo>
                <a:lnTo>
                  <a:pt x="609600" y="609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500" b="1" dirty="0">
                <a:solidFill>
                  <a:schemeClr val="bg1">
                    <a:lumMod val="75000"/>
                  </a:schemeClr>
                </a:solidFill>
              </a:rPr>
              <a:t>Step 2</a:t>
            </a:r>
            <a:endParaRPr lang="en-SG" sz="25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808055" y="4311583"/>
            <a:ext cx="2667000" cy="1219200"/>
          </a:xfrm>
          <a:prstGeom prst="homePlat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500" b="1" dirty="0">
                <a:solidFill>
                  <a:schemeClr val="bg1">
                    <a:lumMod val="75000"/>
                  </a:schemeClr>
                </a:solidFill>
              </a:rPr>
              <a:t>Step 1</a:t>
            </a:r>
            <a:endParaRPr lang="en-SG" sz="25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phase B"/>
          <p:cNvSpPr/>
          <p:nvPr/>
        </p:nvSpPr>
        <p:spPr>
          <a:xfrm>
            <a:off x="1143000" y="1524000"/>
            <a:ext cx="2179320" cy="990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500" b="1" dirty="0"/>
              <a:t>Phase A</a:t>
            </a:r>
            <a:endParaRPr lang="en-SG" sz="2500" b="1" dirty="0"/>
          </a:p>
        </p:txBody>
      </p:sp>
      <p:sp>
        <p:nvSpPr>
          <p:cNvPr id="2" name="Freeform 1"/>
          <p:cNvSpPr/>
          <p:nvPr/>
        </p:nvSpPr>
        <p:spPr>
          <a:xfrm>
            <a:off x="547549" y="1396243"/>
            <a:ext cx="7195478" cy="4468195"/>
          </a:xfrm>
          <a:custGeom>
            <a:avLst/>
            <a:gdLst>
              <a:gd name="connsiteX0" fmla="*/ 175215 w 2787004"/>
              <a:gd name="connsiteY0" fmla="*/ 5476 h 1741193"/>
              <a:gd name="connsiteX1" fmla="*/ 169739 w 2787004"/>
              <a:gd name="connsiteY1" fmla="*/ 443512 h 1741193"/>
              <a:gd name="connsiteX2" fmla="*/ 0 w 2787004"/>
              <a:gd name="connsiteY2" fmla="*/ 1067713 h 1741193"/>
              <a:gd name="connsiteX3" fmla="*/ 5476 w 2787004"/>
              <a:gd name="connsiteY3" fmla="*/ 1741193 h 1741193"/>
              <a:gd name="connsiteX4" fmla="*/ 2787004 w 2787004"/>
              <a:gd name="connsiteY4" fmla="*/ 1735718 h 1741193"/>
              <a:gd name="connsiteX5" fmla="*/ 2781528 w 2787004"/>
              <a:gd name="connsiteY5" fmla="*/ 1067713 h 1741193"/>
              <a:gd name="connsiteX6" fmla="*/ 1138894 w 2787004"/>
              <a:gd name="connsiteY6" fmla="*/ 421610 h 1741193"/>
              <a:gd name="connsiteX7" fmla="*/ 1133418 w 2787004"/>
              <a:gd name="connsiteY7" fmla="*/ 0 h 1741193"/>
              <a:gd name="connsiteX8" fmla="*/ 175215 w 2787004"/>
              <a:gd name="connsiteY8" fmla="*/ 5476 h 1741193"/>
              <a:gd name="connsiteX0" fmla="*/ 175215 w 2787004"/>
              <a:gd name="connsiteY0" fmla="*/ 5476 h 1741193"/>
              <a:gd name="connsiteX1" fmla="*/ 169739 w 2787004"/>
              <a:gd name="connsiteY1" fmla="*/ 443512 h 1741193"/>
              <a:gd name="connsiteX2" fmla="*/ 0 w 2787004"/>
              <a:gd name="connsiteY2" fmla="*/ 1067713 h 1741193"/>
              <a:gd name="connsiteX3" fmla="*/ 5476 w 2787004"/>
              <a:gd name="connsiteY3" fmla="*/ 1741193 h 1741193"/>
              <a:gd name="connsiteX4" fmla="*/ 2787004 w 2787004"/>
              <a:gd name="connsiteY4" fmla="*/ 1735718 h 1741193"/>
              <a:gd name="connsiteX5" fmla="*/ 2770923 w 2787004"/>
              <a:gd name="connsiteY5" fmla="*/ 1041041 h 1741193"/>
              <a:gd name="connsiteX6" fmla="*/ 1138894 w 2787004"/>
              <a:gd name="connsiteY6" fmla="*/ 421610 h 1741193"/>
              <a:gd name="connsiteX7" fmla="*/ 1133418 w 2787004"/>
              <a:gd name="connsiteY7" fmla="*/ 0 h 1741193"/>
              <a:gd name="connsiteX8" fmla="*/ 175215 w 2787004"/>
              <a:gd name="connsiteY8" fmla="*/ 5476 h 1741193"/>
              <a:gd name="connsiteX0" fmla="*/ 175215 w 2787378"/>
              <a:gd name="connsiteY0" fmla="*/ 5476 h 1741193"/>
              <a:gd name="connsiteX1" fmla="*/ 169739 w 2787378"/>
              <a:gd name="connsiteY1" fmla="*/ 443512 h 1741193"/>
              <a:gd name="connsiteX2" fmla="*/ 0 w 2787378"/>
              <a:gd name="connsiteY2" fmla="*/ 1067713 h 1741193"/>
              <a:gd name="connsiteX3" fmla="*/ 5476 w 2787378"/>
              <a:gd name="connsiteY3" fmla="*/ 1741193 h 1741193"/>
              <a:gd name="connsiteX4" fmla="*/ 2787004 w 2787378"/>
              <a:gd name="connsiteY4" fmla="*/ 1735718 h 1741193"/>
              <a:gd name="connsiteX5" fmla="*/ 2786831 w 2787378"/>
              <a:gd name="connsiteY5" fmla="*/ 1035706 h 1741193"/>
              <a:gd name="connsiteX6" fmla="*/ 1138894 w 2787378"/>
              <a:gd name="connsiteY6" fmla="*/ 421610 h 1741193"/>
              <a:gd name="connsiteX7" fmla="*/ 1133418 w 2787378"/>
              <a:gd name="connsiteY7" fmla="*/ 0 h 1741193"/>
              <a:gd name="connsiteX8" fmla="*/ 175215 w 2787378"/>
              <a:gd name="connsiteY8" fmla="*/ 5476 h 1741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7378" h="1741193">
                <a:moveTo>
                  <a:pt x="175215" y="5476"/>
                </a:moveTo>
                <a:cubicBezTo>
                  <a:pt x="173390" y="151488"/>
                  <a:pt x="171564" y="297500"/>
                  <a:pt x="169739" y="443512"/>
                </a:cubicBezTo>
                <a:lnTo>
                  <a:pt x="0" y="1067713"/>
                </a:lnTo>
                <a:cubicBezTo>
                  <a:pt x="1825" y="1292206"/>
                  <a:pt x="3651" y="1516700"/>
                  <a:pt x="5476" y="1741193"/>
                </a:cubicBezTo>
                <a:lnTo>
                  <a:pt x="2787004" y="1735718"/>
                </a:lnTo>
                <a:cubicBezTo>
                  <a:pt x="2785179" y="1513050"/>
                  <a:pt x="2788656" y="1258374"/>
                  <a:pt x="2786831" y="1035706"/>
                </a:cubicBezTo>
                <a:cubicBezTo>
                  <a:pt x="2239286" y="820338"/>
                  <a:pt x="1686439" y="636978"/>
                  <a:pt x="1138894" y="421610"/>
                </a:cubicBezTo>
                <a:cubicBezTo>
                  <a:pt x="1137069" y="281073"/>
                  <a:pt x="1135243" y="140537"/>
                  <a:pt x="1133418" y="0"/>
                </a:cubicBezTo>
                <a:lnTo>
                  <a:pt x="175215" y="5476"/>
                </a:lnTo>
                <a:close/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500"/>
          </a:p>
        </p:txBody>
      </p:sp>
    </p:spTree>
    <p:extLst>
      <p:ext uri="{BB962C8B-B14F-4D97-AF65-F5344CB8AC3E}">
        <p14:creationId xmlns:p14="http://schemas.microsoft.com/office/powerpoint/2010/main" val="37593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110722064790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" y="992124"/>
            <a:ext cx="78455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51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hase A"/>
          <p:cNvSpPr/>
          <p:nvPr/>
        </p:nvSpPr>
        <p:spPr>
          <a:xfrm>
            <a:off x="685800" y="4114800"/>
            <a:ext cx="6842760" cy="1600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SG" sz="25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spotlight"/>
          <p:cNvSpPr/>
          <p:nvPr/>
        </p:nvSpPr>
        <p:spPr>
          <a:xfrm>
            <a:off x="5235864" y="4323305"/>
            <a:ext cx="2181498" cy="1219200"/>
          </a:xfrm>
          <a:custGeom>
            <a:avLst/>
            <a:gdLst/>
            <a:ahLst/>
            <a:cxnLst/>
            <a:rect l="l" t="t" r="r" b="b"/>
            <a:pathLst>
              <a:path w="2181497" h="1219200">
                <a:moveTo>
                  <a:pt x="0" y="0"/>
                </a:moveTo>
                <a:lnTo>
                  <a:pt x="2181497" y="0"/>
                </a:lnTo>
                <a:lnTo>
                  <a:pt x="2181497" y="1219200"/>
                </a:lnTo>
                <a:lnTo>
                  <a:pt x="0" y="1219200"/>
                </a:lnTo>
                <a:lnTo>
                  <a:pt x="609600" y="609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500" b="1" dirty="0">
                <a:solidFill>
                  <a:schemeClr val="bg1">
                    <a:lumMod val="75000"/>
                  </a:schemeClr>
                </a:solidFill>
              </a:rPr>
              <a:t>    Step 3</a:t>
            </a:r>
            <a:endParaRPr lang="en-SG" sz="25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720759" y="2593345"/>
            <a:ext cx="6696603" cy="1448220"/>
          </a:xfrm>
          <a:custGeom>
            <a:avLst/>
            <a:gdLst>
              <a:gd name="connsiteX0" fmla="*/ 2331218 w 6863024"/>
              <a:gd name="connsiteY0" fmla="*/ 0 h 904352"/>
              <a:gd name="connsiteX1" fmla="*/ 4521758 w 6863024"/>
              <a:gd name="connsiteY1" fmla="*/ 0 h 904352"/>
              <a:gd name="connsiteX2" fmla="*/ 6863024 w 6863024"/>
              <a:gd name="connsiteY2" fmla="*/ 904352 h 904352"/>
              <a:gd name="connsiteX3" fmla="*/ 0 w 6863024"/>
              <a:gd name="connsiteY3" fmla="*/ 904352 h 904352"/>
              <a:gd name="connsiteX4" fmla="*/ 2331218 w 6863024"/>
              <a:gd name="connsiteY4" fmla="*/ 0 h 904352"/>
              <a:gd name="connsiteX0" fmla="*/ 0 w 6899630"/>
              <a:gd name="connsiteY0" fmla="*/ 50241 h 904352"/>
              <a:gd name="connsiteX1" fmla="*/ 4558364 w 6899630"/>
              <a:gd name="connsiteY1" fmla="*/ 0 h 904352"/>
              <a:gd name="connsiteX2" fmla="*/ 6899630 w 6899630"/>
              <a:gd name="connsiteY2" fmla="*/ 904352 h 904352"/>
              <a:gd name="connsiteX3" fmla="*/ 36606 w 6899630"/>
              <a:gd name="connsiteY3" fmla="*/ 904352 h 904352"/>
              <a:gd name="connsiteX4" fmla="*/ 0 w 6899630"/>
              <a:gd name="connsiteY4" fmla="*/ 50241 h 904352"/>
              <a:gd name="connsiteX0" fmla="*/ 0 w 6899630"/>
              <a:gd name="connsiteY0" fmla="*/ 10048 h 864159"/>
              <a:gd name="connsiteX1" fmla="*/ 2180289 w 6899630"/>
              <a:gd name="connsiteY1" fmla="*/ 0 h 864159"/>
              <a:gd name="connsiteX2" fmla="*/ 6899630 w 6899630"/>
              <a:gd name="connsiteY2" fmla="*/ 864159 h 864159"/>
              <a:gd name="connsiteX3" fmla="*/ 36606 w 6899630"/>
              <a:gd name="connsiteY3" fmla="*/ 864159 h 864159"/>
              <a:gd name="connsiteX4" fmla="*/ 0 w 6899630"/>
              <a:gd name="connsiteY4" fmla="*/ 10048 h 864159"/>
              <a:gd name="connsiteX0" fmla="*/ 455409 w 7355039"/>
              <a:gd name="connsiteY0" fmla="*/ 10048 h 864159"/>
              <a:gd name="connsiteX1" fmla="*/ 2635698 w 7355039"/>
              <a:gd name="connsiteY1" fmla="*/ 0 h 864159"/>
              <a:gd name="connsiteX2" fmla="*/ 7355039 w 7355039"/>
              <a:gd name="connsiteY2" fmla="*/ 864159 h 864159"/>
              <a:gd name="connsiteX3" fmla="*/ 0 w 7355039"/>
              <a:gd name="connsiteY3" fmla="*/ 864159 h 864159"/>
              <a:gd name="connsiteX4" fmla="*/ 455409 w 7355039"/>
              <a:gd name="connsiteY4" fmla="*/ 10048 h 864159"/>
              <a:gd name="connsiteX0" fmla="*/ 455409 w 6955276"/>
              <a:gd name="connsiteY0" fmla="*/ 10048 h 864159"/>
              <a:gd name="connsiteX1" fmla="*/ 2635698 w 6955276"/>
              <a:gd name="connsiteY1" fmla="*/ 0 h 864159"/>
              <a:gd name="connsiteX2" fmla="*/ 6955276 w 6955276"/>
              <a:gd name="connsiteY2" fmla="*/ 854111 h 864159"/>
              <a:gd name="connsiteX3" fmla="*/ 0 w 6955276"/>
              <a:gd name="connsiteY3" fmla="*/ 864159 h 864159"/>
              <a:gd name="connsiteX4" fmla="*/ 455409 w 6955276"/>
              <a:gd name="connsiteY4" fmla="*/ 10048 h 864159"/>
              <a:gd name="connsiteX0" fmla="*/ 455409 w 6935843"/>
              <a:gd name="connsiteY0" fmla="*/ 10048 h 866811"/>
              <a:gd name="connsiteX1" fmla="*/ 2635698 w 6935843"/>
              <a:gd name="connsiteY1" fmla="*/ 0 h 866811"/>
              <a:gd name="connsiteX2" fmla="*/ 6935843 w 6935843"/>
              <a:gd name="connsiteY2" fmla="*/ 866811 h 866811"/>
              <a:gd name="connsiteX3" fmla="*/ 0 w 6935843"/>
              <a:gd name="connsiteY3" fmla="*/ 864159 h 866811"/>
              <a:gd name="connsiteX4" fmla="*/ 455409 w 6935843"/>
              <a:gd name="connsiteY4" fmla="*/ 10048 h 86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35843" h="866811">
                <a:moveTo>
                  <a:pt x="455409" y="10048"/>
                </a:moveTo>
                <a:lnTo>
                  <a:pt x="2635698" y="0"/>
                </a:lnTo>
                <a:lnTo>
                  <a:pt x="6935843" y="866811"/>
                </a:lnTo>
                <a:lnTo>
                  <a:pt x="0" y="864159"/>
                </a:lnTo>
                <a:lnTo>
                  <a:pt x="455409" y="10048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SG" sz="4500"/>
          </a:p>
        </p:txBody>
      </p:sp>
      <p:sp>
        <p:nvSpPr>
          <p:cNvPr id="21" name="phase B"/>
          <p:cNvSpPr/>
          <p:nvPr/>
        </p:nvSpPr>
        <p:spPr>
          <a:xfrm>
            <a:off x="3672840" y="1524000"/>
            <a:ext cx="2179320" cy="990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500" b="1" dirty="0"/>
              <a:t>Phase B</a:t>
            </a:r>
            <a:endParaRPr lang="en-SG" sz="2500" b="1" dirty="0"/>
          </a:p>
        </p:txBody>
      </p:sp>
      <p:sp>
        <p:nvSpPr>
          <p:cNvPr id="22" name="phase C"/>
          <p:cNvSpPr/>
          <p:nvPr/>
        </p:nvSpPr>
        <p:spPr>
          <a:xfrm>
            <a:off x="6202680" y="1524000"/>
            <a:ext cx="2179320" cy="990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500" b="1" dirty="0"/>
              <a:t>Phase C</a:t>
            </a:r>
            <a:endParaRPr lang="en-SG" sz="2500" b="1" dirty="0"/>
          </a:p>
        </p:txBody>
      </p:sp>
      <p:sp>
        <p:nvSpPr>
          <p:cNvPr id="10" name="Pentagon 9"/>
          <p:cNvSpPr/>
          <p:nvPr/>
        </p:nvSpPr>
        <p:spPr>
          <a:xfrm>
            <a:off x="2941655" y="4313255"/>
            <a:ext cx="2819400" cy="1219200"/>
          </a:xfrm>
          <a:custGeom>
            <a:avLst/>
            <a:gdLst/>
            <a:ahLst/>
            <a:cxnLst/>
            <a:rect l="l" t="t" r="r" b="b"/>
            <a:pathLst>
              <a:path w="2819400" h="1219200">
                <a:moveTo>
                  <a:pt x="0" y="0"/>
                </a:moveTo>
                <a:lnTo>
                  <a:pt x="2209800" y="0"/>
                </a:lnTo>
                <a:lnTo>
                  <a:pt x="2819400" y="609600"/>
                </a:lnTo>
                <a:lnTo>
                  <a:pt x="2209800" y="1219200"/>
                </a:lnTo>
                <a:lnTo>
                  <a:pt x="0" y="1219200"/>
                </a:lnTo>
                <a:lnTo>
                  <a:pt x="609600" y="609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500" b="1" dirty="0">
                <a:solidFill>
                  <a:schemeClr val="bg1">
                    <a:lumMod val="75000"/>
                  </a:schemeClr>
                </a:solidFill>
              </a:rPr>
              <a:t>Step 2</a:t>
            </a:r>
            <a:endParaRPr lang="en-SG" sz="25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808055" y="4311583"/>
            <a:ext cx="2667000" cy="1219200"/>
          </a:xfrm>
          <a:prstGeom prst="homePlat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500" b="1" dirty="0">
                <a:solidFill>
                  <a:schemeClr val="bg1">
                    <a:lumMod val="75000"/>
                  </a:schemeClr>
                </a:solidFill>
              </a:rPr>
              <a:t>Step 1</a:t>
            </a:r>
            <a:endParaRPr lang="en-SG" sz="25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phase B"/>
          <p:cNvSpPr/>
          <p:nvPr/>
        </p:nvSpPr>
        <p:spPr>
          <a:xfrm>
            <a:off x="1143000" y="1524000"/>
            <a:ext cx="2179320" cy="990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500" b="1" dirty="0"/>
              <a:t>Phase A</a:t>
            </a:r>
            <a:endParaRPr lang="en-SG" sz="2500" b="1" dirty="0"/>
          </a:p>
        </p:txBody>
      </p:sp>
      <p:sp>
        <p:nvSpPr>
          <p:cNvPr id="2" name="Freeform 1"/>
          <p:cNvSpPr/>
          <p:nvPr/>
        </p:nvSpPr>
        <p:spPr>
          <a:xfrm>
            <a:off x="547549" y="1396243"/>
            <a:ext cx="7195478" cy="4468195"/>
          </a:xfrm>
          <a:custGeom>
            <a:avLst/>
            <a:gdLst>
              <a:gd name="connsiteX0" fmla="*/ 175215 w 2787004"/>
              <a:gd name="connsiteY0" fmla="*/ 5476 h 1741193"/>
              <a:gd name="connsiteX1" fmla="*/ 169739 w 2787004"/>
              <a:gd name="connsiteY1" fmla="*/ 443512 h 1741193"/>
              <a:gd name="connsiteX2" fmla="*/ 0 w 2787004"/>
              <a:gd name="connsiteY2" fmla="*/ 1067713 h 1741193"/>
              <a:gd name="connsiteX3" fmla="*/ 5476 w 2787004"/>
              <a:gd name="connsiteY3" fmla="*/ 1741193 h 1741193"/>
              <a:gd name="connsiteX4" fmla="*/ 2787004 w 2787004"/>
              <a:gd name="connsiteY4" fmla="*/ 1735718 h 1741193"/>
              <a:gd name="connsiteX5" fmla="*/ 2781528 w 2787004"/>
              <a:gd name="connsiteY5" fmla="*/ 1067713 h 1741193"/>
              <a:gd name="connsiteX6" fmla="*/ 1138894 w 2787004"/>
              <a:gd name="connsiteY6" fmla="*/ 421610 h 1741193"/>
              <a:gd name="connsiteX7" fmla="*/ 1133418 w 2787004"/>
              <a:gd name="connsiteY7" fmla="*/ 0 h 1741193"/>
              <a:gd name="connsiteX8" fmla="*/ 175215 w 2787004"/>
              <a:gd name="connsiteY8" fmla="*/ 5476 h 1741193"/>
              <a:gd name="connsiteX0" fmla="*/ 175215 w 2787004"/>
              <a:gd name="connsiteY0" fmla="*/ 5476 h 1741193"/>
              <a:gd name="connsiteX1" fmla="*/ 169739 w 2787004"/>
              <a:gd name="connsiteY1" fmla="*/ 443512 h 1741193"/>
              <a:gd name="connsiteX2" fmla="*/ 0 w 2787004"/>
              <a:gd name="connsiteY2" fmla="*/ 1067713 h 1741193"/>
              <a:gd name="connsiteX3" fmla="*/ 5476 w 2787004"/>
              <a:gd name="connsiteY3" fmla="*/ 1741193 h 1741193"/>
              <a:gd name="connsiteX4" fmla="*/ 2787004 w 2787004"/>
              <a:gd name="connsiteY4" fmla="*/ 1735718 h 1741193"/>
              <a:gd name="connsiteX5" fmla="*/ 2770923 w 2787004"/>
              <a:gd name="connsiteY5" fmla="*/ 1041041 h 1741193"/>
              <a:gd name="connsiteX6" fmla="*/ 1138894 w 2787004"/>
              <a:gd name="connsiteY6" fmla="*/ 421610 h 1741193"/>
              <a:gd name="connsiteX7" fmla="*/ 1133418 w 2787004"/>
              <a:gd name="connsiteY7" fmla="*/ 0 h 1741193"/>
              <a:gd name="connsiteX8" fmla="*/ 175215 w 2787004"/>
              <a:gd name="connsiteY8" fmla="*/ 5476 h 1741193"/>
              <a:gd name="connsiteX0" fmla="*/ 175215 w 2787378"/>
              <a:gd name="connsiteY0" fmla="*/ 5476 h 1741193"/>
              <a:gd name="connsiteX1" fmla="*/ 169739 w 2787378"/>
              <a:gd name="connsiteY1" fmla="*/ 443512 h 1741193"/>
              <a:gd name="connsiteX2" fmla="*/ 0 w 2787378"/>
              <a:gd name="connsiteY2" fmla="*/ 1067713 h 1741193"/>
              <a:gd name="connsiteX3" fmla="*/ 5476 w 2787378"/>
              <a:gd name="connsiteY3" fmla="*/ 1741193 h 1741193"/>
              <a:gd name="connsiteX4" fmla="*/ 2787004 w 2787378"/>
              <a:gd name="connsiteY4" fmla="*/ 1735718 h 1741193"/>
              <a:gd name="connsiteX5" fmla="*/ 2786831 w 2787378"/>
              <a:gd name="connsiteY5" fmla="*/ 1035706 h 1741193"/>
              <a:gd name="connsiteX6" fmla="*/ 1138894 w 2787378"/>
              <a:gd name="connsiteY6" fmla="*/ 421610 h 1741193"/>
              <a:gd name="connsiteX7" fmla="*/ 1133418 w 2787378"/>
              <a:gd name="connsiteY7" fmla="*/ 0 h 1741193"/>
              <a:gd name="connsiteX8" fmla="*/ 175215 w 2787378"/>
              <a:gd name="connsiteY8" fmla="*/ 5476 h 1741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7378" h="1741193">
                <a:moveTo>
                  <a:pt x="175215" y="5476"/>
                </a:moveTo>
                <a:cubicBezTo>
                  <a:pt x="173390" y="151488"/>
                  <a:pt x="171564" y="297500"/>
                  <a:pt x="169739" y="443512"/>
                </a:cubicBezTo>
                <a:lnTo>
                  <a:pt x="0" y="1067713"/>
                </a:lnTo>
                <a:cubicBezTo>
                  <a:pt x="1825" y="1292206"/>
                  <a:pt x="3651" y="1516700"/>
                  <a:pt x="5476" y="1741193"/>
                </a:cubicBezTo>
                <a:lnTo>
                  <a:pt x="2787004" y="1735718"/>
                </a:lnTo>
                <a:cubicBezTo>
                  <a:pt x="2785179" y="1513050"/>
                  <a:pt x="2788656" y="1258374"/>
                  <a:pt x="2786831" y="1035706"/>
                </a:cubicBezTo>
                <a:cubicBezTo>
                  <a:pt x="2239286" y="820338"/>
                  <a:pt x="1686439" y="636978"/>
                  <a:pt x="1138894" y="421610"/>
                </a:cubicBezTo>
                <a:cubicBezTo>
                  <a:pt x="1137069" y="281073"/>
                  <a:pt x="1135243" y="140537"/>
                  <a:pt x="1133418" y="0"/>
                </a:cubicBezTo>
                <a:lnTo>
                  <a:pt x="175215" y="547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500"/>
          </a:p>
        </p:txBody>
      </p:sp>
    </p:spTree>
    <p:extLst>
      <p:ext uri="{BB962C8B-B14F-4D97-AF65-F5344CB8AC3E}">
        <p14:creationId xmlns:p14="http://schemas.microsoft.com/office/powerpoint/2010/main" val="120134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hase A"/>
          <p:cNvSpPr/>
          <p:nvPr/>
        </p:nvSpPr>
        <p:spPr>
          <a:xfrm>
            <a:off x="685800" y="4114800"/>
            <a:ext cx="6842760" cy="1600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SG" sz="25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spotlight"/>
          <p:cNvSpPr/>
          <p:nvPr/>
        </p:nvSpPr>
        <p:spPr>
          <a:xfrm>
            <a:off x="5235864" y="4323305"/>
            <a:ext cx="2181498" cy="1219200"/>
          </a:xfrm>
          <a:custGeom>
            <a:avLst/>
            <a:gdLst/>
            <a:ahLst/>
            <a:cxnLst/>
            <a:rect l="l" t="t" r="r" b="b"/>
            <a:pathLst>
              <a:path w="2181497" h="1219200">
                <a:moveTo>
                  <a:pt x="0" y="0"/>
                </a:moveTo>
                <a:lnTo>
                  <a:pt x="2181497" y="0"/>
                </a:lnTo>
                <a:lnTo>
                  <a:pt x="2181497" y="1219200"/>
                </a:lnTo>
                <a:lnTo>
                  <a:pt x="0" y="1219200"/>
                </a:lnTo>
                <a:lnTo>
                  <a:pt x="609600" y="609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500" b="1" dirty="0">
                <a:solidFill>
                  <a:schemeClr val="bg1">
                    <a:lumMod val="75000"/>
                  </a:schemeClr>
                </a:solidFill>
              </a:rPr>
              <a:t>    Step 3</a:t>
            </a:r>
            <a:endParaRPr lang="en-SG" sz="25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720759" y="2593345"/>
            <a:ext cx="6696603" cy="1448220"/>
          </a:xfrm>
          <a:custGeom>
            <a:avLst/>
            <a:gdLst>
              <a:gd name="connsiteX0" fmla="*/ 2331218 w 6863024"/>
              <a:gd name="connsiteY0" fmla="*/ 0 h 904352"/>
              <a:gd name="connsiteX1" fmla="*/ 4521758 w 6863024"/>
              <a:gd name="connsiteY1" fmla="*/ 0 h 904352"/>
              <a:gd name="connsiteX2" fmla="*/ 6863024 w 6863024"/>
              <a:gd name="connsiteY2" fmla="*/ 904352 h 904352"/>
              <a:gd name="connsiteX3" fmla="*/ 0 w 6863024"/>
              <a:gd name="connsiteY3" fmla="*/ 904352 h 904352"/>
              <a:gd name="connsiteX4" fmla="*/ 2331218 w 6863024"/>
              <a:gd name="connsiteY4" fmla="*/ 0 h 904352"/>
              <a:gd name="connsiteX0" fmla="*/ 0 w 6899630"/>
              <a:gd name="connsiteY0" fmla="*/ 50241 h 904352"/>
              <a:gd name="connsiteX1" fmla="*/ 4558364 w 6899630"/>
              <a:gd name="connsiteY1" fmla="*/ 0 h 904352"/>
              <a:gd name="connsiteX2" fmla="*/ 6899630 w 6899630"/>
              <a:gd name="connsiteY2" fmla="*/ 904352 h 904352"/>
              <a:gd name="connsiteX3" fmla="*/ 36606 w 6899630"/>
              <a:gd name="connsiteY3" fmla="*/ 904352 h 904352"/>
              <a:gd name="connsiteX4" fmla="*/ 0 w 6899630"/>
              <a:gd name="connsiteY4" fmla="*/ 50241 h 904352"/>
              <a:gd name="connsiteX0" fmla="*/ 0 w 6899630"/>
              <a:gd name="connsiteY0" fmla="*/ 10048 h 864159"/>
              <a:gd name="connsiteX1" fmla="*/ 2180289 w 6899630"/>
              <a:gd name="connsiteY1" fmla="*/ 0 h 864159"/>
              <a:gd name="connsiteX2" fmla="*/ 6899630 w 6899630"/>
              <a:gd name="connsiteY2" fmla="*/ 864159 h 864159"/>
              <a:gd name="connsiteX3" fmla="*/ 36606 w 6899630"/>
              <a:gd name="connsiteY3" fmla="*/ 864159 h 864159"/>
              <a:gd name="connsiteX4" fmla="*/ 0 w 6899630"/>
              <a:gd name="connsiteY4" fmla="*/ 10048 h 864159"/>
              <a:gd name="connsiteX0" fmla="*/ 455409 w 7355039"/>
              <a:gd name="connsiteY0" fmla="*/ 10048 h 864159"/>
              <a:gd name="connsiteX1" fmla="*/ 2635698 w 7355039"/>
              <a:gd name="connsiteY1" fmla="*/ 0 h 864159"/>
              <a:gd name="connsiteX2" fmla="*/ 7355039 w 7355039"/>
              <a:gd name="connsiteY2" fmla="*/ 864159 h 864159"/>
              <a:gd name="connsiteX3" fmla="*/ 0 w 7355039"/>
              <a:gd name="connsiteY3" fmla="*/ 864159 h 864159"/>
              <a:gd name="connsiteX4" fmla="*/ 455409 w 7355039"/>
              <a:gd name="connsiteY4" fmla="*/ 10048 h 864159"/>
              <a:gd name="connsiteX0" fmla="*/ 455409 w 6955276"/>
              <a:gd name="connsiteY0" fmla="*/ 10048 h 864159"/>
              <a:gd name="connsiteX1" fmla="*/ 2635698 w 6955276"/>
              <a:gd name="connsiteY1" fmla="*/ 0 h 864159"/>
              <a:gd name="connsiteX2" fmla="*/ 6955276 w 6955276"/>
              <a:gd name="connsiteY2" fmla="*/ 854111 h 864159"/>
              <a:gd name="connsiteX3" fmla="*/ 0 w 6955276"/>
              <a:gd name="connsiteY3" fmla="*/ 864159 h 864159"/>
              <a:gd name="connsiteX4" fmla="*/ 455409 w 6955276"/>
              <a:gd name="connsiteY4" fmla="*/ 10048 h 864159"/>
              <a:gd name="connsiteX0" fmla="*/ 455409 w 6935843"/>
              <a:gd name="connsiteY0" fmla="*/ 10048 h 866811"/>
              <a:gd name="connsiteX1" fmla="*/ 2635698 w 6935843"/>
              <a:gd name="connsiteY1" fmla="*/ 0 h 866811"/>
              <a:gd name="connsiteX2" fmla="*/ 6935843 w 6935843"/>
              <a:gd name="connsiteY2" fmla="*/ 866811 h 866811"/>
              <a:gd name="connsiteX3" fmla="*/ 0 w 6935843"/>
              <a:gd name="connsiteY3" fmla="*/ 864159 h 866811"/>
              <a:gd name="connsiteX4" fmla="*/ 455409 w 6935843"/>
              <a:gd name="connsiteY4" fmla="*/ 10048 h 86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35843" h="866811">
                <a:moveTo>
                  <a:pt x="455409" y="10048"/>
                </a:moveTo>
                <a:lnTo>
                  <a:pt x="2635698" y="0"/>
                </a:lnTo>
                <a:lnTo>
                  <a:pt x="6935843" y="866811"/>
                </a:lnTo>
                <a:lnTo>
                  <a:pt x="0" y="864159"/>
                </a:lnTo>
                <a:lnTo>
                  <a:pt x="455409" y="10048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SG" sz="4500"/>
          </a:p>
        </p:txBody>
      </p:sp>
      <p:sp>
        <p:nvSpPr>
          <p:cNvPr id="21" name="phase B"/>
          <p:cNvSpPr/>
          <p:nvPr/>
        </p:nvSpPr>
        <p:spPr>
          <a:xfrm>
            <a:off x="3672840" y="1524000"/>
            <a:ext cx="2179320" cy="990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500" b="1" dirty="0"/>
              <a:t>Phase B</a:t>
            </a:r>
            <a:endParaRPr lang="en-SG" sz="2500" b="1" dirty="0"/>
          </a:p>
        </p:txBody>
      </p:sp>
      <p:sp>
        <p:nvSpPr>
          <p:cNvPr id="22" name="phase C"/>
          <p:cNvSpPr/>
          <p:nvPr/>
        </p:nvSpPr>
        <p:spPr>
          <a:xfrm>
            <a:off x="6202680" y="1524000"/>
            <a:ext cx="2179320" cy="990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500" b="1" dirty="0"/>
              <a:t>Phase C</a:t>
            </a:r>
            <a:endParaRPr lang="en-SG" sz="2500" b="1" dirty="0"/>
          </a:p>
        </p:txBody>
      </p:sp>
      <p:sp>
        <p:nvSpPr>
          <p:cNvPr id="10" name="Pentagon 9"/>
          <p:cNvSpPr/>
          <p:nvPr/>
        </p:nvSpPr>
        <p:spPr>
          <a:xfrm>
            <a:off x="2941655" y="4313255"/>
            <a:ext cx="2819400" cy="1219200"/>
          </a:xfrm>
          <a:custGeom>
            <a:avLst/>
            <a:gdLst/>
            <a:ahLst/>
            <a:cxnLst/>
            <a:rect l="l" t="t" r="r" b="b"/>
            <a:pathLst>
              <a:path w="2819400" h="1219200">
                <a:moveTo>
                  <a:pt x="0" y="0"/>
                </a:moveTo>
                <a:lnTo>
                  <a:pt x="2209800" y="0"/>
                </a:lnTo>
                <a:lnTo>
                  <a:pt x="2819400" y="609600"/>
                </a:lnTo>
                <a:lnTo>
                  <a:pt x="2209800" y="1219200"/>
                </a:lnTo>
                <a:lnTo>
                  <a:pt x="0" y="1219200"/>
                </a:lnTo>
                <a:lnTo>
                  <a:pt x="609600" y="609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500" b="1" dirty="0">
                <a:solidFill>
                  <a:schemeClr val="bg1">
                    <a:lumMod val="75000"/>
                  </a:schemeClr>
                </a:solidFill>
              </a:rPr>
              <a:t>Step 2</a:t>
            </a:r>
            <a:endParaRPr lang="en-SG" sz="25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808055" y="4311583"/>
            <a:ext cx="2667000" cy="1219200"/>
          </a:xfrm>
          <a:prstGeom prst="homePlat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500" b="1" dirty="0">
                <a:solidFill>
                  <a:schemeClr val="bg1">
                    <a:lumMod val="75000"/>
                  </a:schemeClr>
                </a:solidFill>
              </a:rPr>
              <a:t>Step 1</a:t>
            </a:r>
            <a:endParaRPr lang="en-SG" sz="25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phase B"/>
          <p:cNvSpPr/>
          <p:nvPr/>
        </p:nvSpPr>
        <p:spPr>
          <a:xfrm>
            <a:off x="1143000" y="1524000"/>
            <a:ext cx="2179320" cy="990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500" b="1" dirty="0"/>
              <a:t>Phase A</a:t>
            </a:r>
            <a:endParaRPr lang="en-SG" sz="2500" b="1" dirty="0"/>
          </a:p>
        </p:txBody>
      </p:sp>
      <p:sp>
        <p:nvSpPr>
          <p:cNvPr id="15" name="SpotlightShape2" hidden="1"/>
          <p:cNvSpPr/>
          <p:nvPr/>
        </p:nvSpPr>
        <p:spPr>
          <a:xfrm>
            <a:off x="547549" y="1396243"/>
            <a:ext cx="7195478" cy="4468195"/>
          </a:xfrm>
          <a:custGeom>
            <a:avLst/>
            <a:gdLst>
              <a:gd name="connsiteX0" fmla="*/ 175215 w 2787004"/>
              <a:gd name="connsiteY0" fmla="*/ 5476 h 1741193"/>
              <a:gd name="connsiteX1" fmla="*/ 169739 w 2787004"/>
              <a:gd name="connsiteY1" fmla="*/ 443512 h 1741193"/>
              <a:gd name="connsiteX2" fmla="*/ 0 w 2787004"/>
              <a:gd name="connsiteY2" fmla="*/ 1067713 h 1741193"/>
              <a:gd name="connsiteX3" fmla="*/ 5476 w 2787004"/>
              <a:gd name="connsiteY3" fmla="*/ 1741193 h 1741193"/>
              <a:gd name="connsiteX4" fmla="*/ 2787004 w 2787004"/>
              <a:gd name="connsiteY4" fmla="*/ 1735718 h 1741193"/>
              <a:gd name="connsiteX5" fmla="*/ 2781528 w 2787004"/>
              <a:gd name="connsiteY5" fmla="*/ 1067713 h 1741193"/>
              <a:gd name="connsiteX6" fmla="*/ 1138894 w 2787004"/>
              <a:gd name="connsiteY6" fmla="*/ 421610 h 1741193"/>
              <a:gd name="connsiteX7" fmla="*/ 1133418 w 2787004"/>
              <a:gd name="connsiteY7" fmla="*/ 0 h 1741193"/>
              <a:gd name="connsiteX8" fmla="*/ 175215 w 2787004"/>
              <a:gd name="connsiteY8" fmla="*/ 5476 h 1741193"/>
              <a:gd name="connsiteX0" fmla="*/ 175215 w 2787004"/>
              <a:gd name="connsiteY0" fmla="*/ 5476 h 1741193"/>
              <a:gd name="connsiteX1" fmla="*/ 169739 w 2787004"/>
              <a:gd name="connsiteY1" fmla="*/ 443512 h 1741193"/>
              <a:gd name="connsiteX2" fmla="*/ 0 w 2787004"/>
              <a:gd name="connsiteY2" fmla="*/ 1067713 h 1741193"/>
              <a:gd name="connsiteX3" fmla="*/ 5476 w 2787004"/>
              <a:gd name="connsiteY3" fmla="*/ 1741193 h 1741193"/>
              <a:gd name="connsiteX4" fmla="*/ 2787004 w 2787004"/>
              <a:gd name="connsiteY4" fmla="*/ 1735718 h 1741193"/>
              <a:gd name="connsiteX5" fmla="*/ 2770923 w 2787004"/>
              <a:gd name="connsiteY5" fmla="*/ 1041041 h 1741193"/>
              <a:gd name="connsiteX6" fmla="*/ 1138894 w 2787004"/>
              <a:gd name="connsiteY6" fmla="*/ 421610 h 1741193"/>
              <a:gd name="connsiteX7" fmla="*/ 1133418 w 2787004"/>
              <a:gd name="connsiteY7" fmla="*/ 0 h 1741193"/>
              <a:gd name="connsiteX8" fmla="*/ 175215 w 2787004"/>
              <a:gd name="connsiteY8" fmla="*/ 5476 h 1741193"/>
              <a:gd name="connsiteX0" fmla="*/ 175215 w 2787378"/>
              <a:gd name="connsiteY0" fmla="*/ 5476 h 1741193"/>
              <a:gd name="connsiteX1" fmla="*/ 169739 w 2787378"/>
              <a:gd name="connsiteY1" fmla="*/ 443512 h 1741193"/>
              <a:gd name="connsiteX2" fmla="*/ 0 w 2787378"/>
              <a:gd name="connsiteY2" fmla="*/ 1067713 h 1741193"/>
              <a:gd name="connsiteX3" fmla="*/ 5476 w 2787378"/>
              <a:gd name="connsiteY3" fmla="*/ 1741193 h 1741193"/>
              <a:gd name="connsiteX4" fmla="*/ 2787004 w 2787378"/>
              <a:gd name="connsiteY4" fmla="*/ 1735718 h 1741193"/>
              <a:gd name="connsiteX5" fmla="*/ 2786831 w 2787378"/>
              <a:gd name="connsiteY5" fmla="*/ 1035706 h 1741193"/>
              <a:gd name="connsiteX6" fmla="*/ 1138894 w 2787378"/>
              <a:gd name="connsiteY6" fmla="*/ 421610 h 1741193"/>
              <a:gd name="connsiteX7" fmla="*/ 1133418 w 2787378"/>
              <a:gd name="connsiteY7" fmla="*/ 0 h 1741193"/>
              <a:gd name="connsiteX8" fmla="*/ 175215 w 2787378"/>
              <a:gd name="connsiteY8" fmla="*/ 5476 h 1741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7378" h="1741193">
                <a:moveTo>
                  <a:pt x="175215" y="5476"/>
                </a:moveTo>
                <a:cubicBezTo>
                  <a:pt x="173390" y="151488"/>
                  <a:pt x="171564" y="297500"/>
                  <a:pt x="169739" y="443512"/>
                </a:cubicBezTo>
                <a:lnTo>
                  <a:pt x="0" y="1067713"/>
                </a:lnTo>
                <a:cubicBezTo>
                  <a:pt x="1825" y="1292206"/>
                  <a:pt x="3651" y="1516700"/>
                  <a:pt x="5476" y="1741193"/>
                </a:cubicBezTo>
                <a:lnTo>
                  <a:pt x="2787004" y="1735718"/>
                </a:lnTo>
                <a:cubicBezTo>
                  <a:pt x="2785179" y="1513050"/>
                  <a:pt x="2788656" y="1258374"/>
                  <a:pt x="2786831" y="1035706"/>
                </a:cubicBezTo>
                <a:cubicBezTo>
                  <a:pt x="2239286" y="820338"/>
                  <a:pt x="1686439" y="636978"/>
                  <a:pt x="1138894" y="421610"/>
                </a:cubicBezTo>
                <a:cubicBezTo>
                  <a:pt x="1137069" y="281073"/>
                  <a:pt x="1135243" y="140537"/>
                  <a:pt x="1133418" y="0"/>
                </a:cubicBezTo>
                <a:lnTo>
                  <a:pt x="175215" y="5476"/>
                </a:lnTo>
                <a:close/>
              </a:path>
            </a:pathLst>
          </a:cu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70C0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500"/>
          </a:p>
        </p:txBody>
      </p:sp>
      <p:pic>
        <p:nvPicPr>
          <p:cNvPr id="3074" name="SpotlightShape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9" y="-158750"/>
            <a:ext cx="9567333" cy="71755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072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5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8" grpId="0" animBg="1"/>
      <p:bldP spid="21" grpId="0" animBg="1"/>
      <p:bldP spid="22" grpId="0" animBg="1"/>
      <p:bldP spid="10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54"/>
          <a:stretch/>
        </p:blipFill>
        <p:spPr bwMode="auto">
          <a:xfrm>
            <a:off x="179512" y="263315"/>
            <a:ext cx="8856984" cy="633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owchart: Connector 4"/>
          <p:cNvSpPr/>
          <p:nvPr/>
        </p:nvSpPr>
        <p:spPr>
          <a:xfrm>
            <a:off x="2683569" y="3212976"/>
            <a:ext cx="1584176" cy="1584176"/>
          </a:xfrm>
          <a:prstGeom prst="flowChartConnector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67544" y="327461"/>
            <a:ext cx="3564396" cy="1152128"/>
          </a:xfrm>
          <a:prstGeom prst="roundRect">
            <a:avLst/>
          </a:prstGeom>
          <a:solidFill>
            <a:schemeClr val="bg1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0070C0"/>
                </a:solidFill>
              </a:rPr>
              <a:t>Magnify</a:t>
            </a:r>
          </a:p>
        </p:txBody>
      </p:sp>
    </p:spTree>
    <p:extLst>
      <p:ext uri="{BB962C8B-B14F-4D97-AF65-F5344CB8AC3E}">
        <p14:creationId xmlns:p14="http://schemas.microsoft.com/office/powerpoint/2010/main" val="370082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54"/>
          <a:stretch/>
        </p:blipFill>
        <p:spPr bwMode="auto">
          <a:xfrm>
            <a:off x="179512" y="263315"/>
            <a:ext cx="8856984" cy="633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5" t="38508" r="53820" b="42474"/>
          <a:stretch/>
        </p:blipFill>
        <p:spPr bwMode="auto">
          <a:xfrm>
            <a:off x="2123728" y="2708920"/>
            <a:ext cx="2736304" cy="2736304"/>
          </a:xfrm>
          <a:prstGeom prst="flowChartConnector">
            <a:avLst/>
          </a:prstGeom>
          <a:noFill/>
          <a:ln w="5715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5"/>
          <p:cNvSpPr/>
          <p:nvPr/>
        </p:nvSpPr>
        <p:spPr>
          <a:xfrm>
            <a:off x="467544" y="327461"/>
            <a:ext cx="3564396" cy="1152128"/>
          </a:xfrm>
          <a:prstGeom prst="roundRect">
            <a:avLst/>
          </a:prstGeom>
          <a:solidFill>
            <a:schemeClr val="bg1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0070C0"/>
                </a:solidFill>
              </a:rPr>
              <a:t>Magnify</a:t>
            </a:r>
          </a:p>
        </p:txBody>
      </p:sp>
    </p:spTree>
    <p:extLst>
      <p:ext uri="{BB962C8B-B14F-4D97-AF65-F5344CB8AC3E}">
        <p14:creationId xmlns:p14="http://schemas.microsoft.com/office/powerpoint/2010/main" val="162660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54"/>
          <a:stretch/>
        </p:blipFill>
        <p:spPr bwMode="auto">
          <a:xfrm>
            <a:off x="179512" y="263315"/>
            <a:ext cx="8856984" cy="633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2699792" y="3140968"/>
            <a:ext cx="1584176" cy="1512168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948264" y="2132856"/>
            <a:ext cx="1152128" cy="1224136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195736" y="227818"/>
            <a:ext cx="936104" cy="1224136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5"/>
          <p:cNvSpPr/>
          <p:nvPr/>
        </p:nvSpPr>
        <p:spPr>
          <a:xfrm>
            <a:off x="3779912" y="299826"/>
            <a:ext cx="4680520" cy="1152128"/>
          </a:xfrm>
          <a:prstGeom prst="roundRect">
            <a:avLst/>
          </a:prstGeom>
          <a:solidFill>
            <a:schemeClr val="bg1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0070C0"/>
                </a:solidFill>
              </a:rPr>
              <a:t>Blur remainder</a:t>
            </a:r>
          </a:p>
        </p:txBody>
      </p:sp>
    </p:spTree>
    <p:extLst>
      <p:ext uri="{BB962C8B-B14F-4D97-AF65-F5344CB8AC3E}">
        <p14:creationId xmlns:p14="http://schemas.microsoft.com/office/powerpoint/2010/main" val="426097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Rectangle 13bd1b437d-038d-4d22-9a94-3a59af99e283temp_Copyb2148498-4fd5-420d-a9c9-156f2431055a"/>
          <p:cNvSpPr/>
          <p:nvPr/>
        </p:nvSpPr>
        <p:spPr>
          <a:xfrm>
            <a:off x="2699792" y="3140968"/>
            <a:ext cx="1584176" cy="151216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57150" cap="flat" cmpd="sng" algn="ctr">
            <a:noFill/>
            <a:prstDash val="solid"/>
          </a:ln>
          <a:effectLst>
            <a:softEdge rad="127000"/>
          </a:effectLst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rgbClr val="0070C0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4bd1b437d-038d-4d22-9a94-3a59af99e283temp_Copy5522d99b-93bb-4d4e-b560-63d43eb15038"/>
          <p:cNvSpPr/>
          <p:nvPr/>
        </p:nvSpPr>
        <p:spPr>
          <a:xfrm>
            <a:off x="6948264" y="2132856"/>
            <a:ext cx="1152128" cy="122413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57150" cap="flat" cmpd="sng" algn="ctr">
            <a:noFill/>
            <a:prstDash val="solid"/>
          </a:ln>
          <a:effectLst>
            <a:softEdge rad="127000"/>
          </a:effectLst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rgbClr val="0070C0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5bd1b437d-038d-4d22-9a94-3a59af99e283temp_Copy567e4e91-d064-4eca-bf43-f9f28fa94268"/>
          <p:cNvSpPr/>
          <p:nvPr/>
        </p:nvSpPr>
        <p:spPr>
          <a:xfrm>
            <a:off x="2195736" y="227818"/>
            <a:ext cx="936104" cy="1224136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57150" cap="flat" cmpd="sng" algn="ctr">
            <a:noFill/>
            <a:prstDash val="solid"/>
          </a:ln>
          <a:effectLst>
            <a:softEdge rad="127000"/>
          </a:effectLst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rgbClr val="0070C0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PIndicator201411072211243542"/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12" name="Rounded Rectangle 5"/>
          <p:cNvSpPr/>
          <p:nvPr/>
        </p:nvSpPr>
        <p:spPr>
          <a:xfrm>
            <a:off x="3779912" y="299826"/>
            <a:ext cx="4680520" cy="1152128"/>
          </a:xfrm>
          <a:prstGeom prst="roundRect">
            <a:avLst/>
          </a:prstGeom>
          <a:solidFill>
            <a:schemeClr val="bg1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0070C0"/>
                </a:solidFill>
              </a:rPr>
              <a:t>Blur remainder</a:t>
            </a:r>
          </a:p>
        </p:txBody>
      </p:sp>
    </p:spTree>
    <p:extLst>
      <p:ext uri="{BB962C8B-B14F-4D97-AF65-F5344CB8AC3E}">
        <p14:creationId xmlns:p14="http://schemas.microsoft.com/office/powerpoint/2010/main" val="2195295355"/>
      </p:ext>
    </p:extLst>
  </p:cSld>
  <p:clrMapOvr>
    <a:masterClrMapping/>
  </p:clrMapOvr>
  <p:transition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54"/>
          <a:stretch/>
        </p:blipFill>
        <p:spPr bwMode="auto">
          <a:xfrm>
            <a:off x="179512" y="263315"/>
            <a:ext cx="8856984" cy="633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79512" y="188640"/>
            <a:ext cx="8856984" cy="640604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203158" y="1852863"/>
            <a:ext cx="2911642" cy="4387516"/>
          </a:xfrm>
          <a:custGeom>
            <a:avLst/>
            <a:gdLst>
              <a:gd name="connsiteX0" fmla="*/ 152400 w 2911642"/>
              <a:gd name="connsiteY0" fmla="*/ 0 h 4387516"/>
              <a:gd name="connsiteX1" fmla="*/ 1788695 w 2911642"/>
              <a:gd name="connsiteY1" fmla="*/ 32084 h 4387516"/>
              <a:gd name="connsiteX2" fmla="*/ 2911642 w 2911642"/>
              <a:gd name="connsiteY2" fmla="*/ 1339516 h 4387516"/>
              <a:gd name="connsiteX3" fmla="*/ 2911642 w 2911642"/>
              <a:gd name="connsiteY3" fmla="*/ 4387516 h 4387516"/>
              <a:gd name="connsiteX4" fmla="*/ 0 w 2911642"/>
              <a:gd name="connsiteY4" fmla="*/ 4387516 h 4387516"/>
              <a:gd name="connsiteX5" fmla="*/ 0 w 2911642"/>
              <a:gd name="connsiteY5" fmla="*/ 8021 h 4387516"/>
              <a:gd name="connsiteX6" fmla="*/ 296779 w 2911642"/>
              <a:gd name="connsiteY6" fmla="*/ 8021 h 438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11642" h="4387516">
                <a:moveTo>
                  <a:pt x="152400" y="0"/>
                </a:moveTo>
                <a:lnTo>
                  <a:pt x="1788695" y="32084"/>
                </a:lnTo>
                <a:lnTo>
                  <a:pt x="2911642" y="1339516"/>
                </a:lnTo>
                <a:lnTo>
                  <a:pt x="2911642" y="4387516"/>
                </a:lnTo>
                <a:lnTo>
                  <a:pt x="0" y="4387516"/>
                </a:lnTo>
                <a:lnTo>
                  <a:pt x="0" y="8021"/>
                </a:lnTo>
                <a:lnTo>
                  <a:pt x="296779" y="8021"/>
                </a:ln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5"/>
          <p:cNvSpPr/>
          <p:nvPr/>
        </p:nvSpPr>
        <p:spPr>
          <a:xfrm>
            <a:off x="755576" y="299826"/>
            <a:ext cx="5760640" cy="1152128"/>
          </a:xfrm>
          <a:prstGeom prst="roundRect">
            <a:avLst/>
          </a:prstGeom>
          <a:solidFill>
            <a:schemeClr val="bg1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0070C0"/>
                </a:solidFill>
              </a:rPr>
              <a:t>Recolor remainder</a:t>
            </a:r>
          </a:p>
        </p:txBody>
      </p:sp>
    </p:spTree>
    <p:extLst>
      <p:ext uri="{BB962C8B-B14F-4D97-AF65-F5344CB8AC3E}">
        <p14:creationId xmlns:p14="http://schemas.microsoft.com/office/powerpoint/2010/main" val="49768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Freeform 60cb314ee-4c3a-4dc2-a4d1-332492470d2btemp_Copyfb979217-3975-4f4e-a3af-46ac7d109be4"/>
          <p:cNvSpPr/>
          <p:nvPr/>
        </p:nvSpPr>
        <p:spPr>
          <a:xfrm>
            <a:off x="1203158" y="1852863"/>
            <a:ext cx="2911642" cy="4387516"/>
          </a:xfrm>
          <a:custGeom>
            <a:avLst/>
            <a:gdLst>
              <a:gd name="connsiteX0" fmla="*/ 152400 w 2911642"/>
              <a:gd name="connsiteY0" fmla="*/ 0 h 4387516"/>
              <a:gd name="connsiteX1" fmla="*/ 1788695 w 2911642"/>
              <a:gd name="connsiteY1" fmla="*/ 32084 h 4387516"/>
              <a:gd name="connsiteX2" fmla="*/ 2911642 w 2911642"/>
              <a:gd name="connsiteY2" fmla="*/ 1339516 h 4387516"/>
              <a:gd name="connsiteX3" fmla="*/ 2911642 w 2911642"/>
              <a:gd name="connsiteY3" fmla="*/ 4387516 h 4387516"/>
              <a:gd name="connsiteX4" fmla="*/ 0 w 2911642"/>
              <a:gd name="connsiteY4" fmla="*/ 4387516 h 4387516"/>
              <a:gd name="connsiteX5" fmla="*/ 0 w 2911642"/>
              <a:gd name="connsiteY5" fmla="*/ 8021 h 4387516"/>
              <a:gd name="connsiteX6" fmla="*/ 296779 w 2911642"/>
              <a:gd name="connsiteY6" fmla="*/ 8021 h 438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11642" h="4387516">
                <a:moveTo>
                  <a:pt x="152400" y="0"/>
                </a:moveTo>
                <a:lnTo>
                  <a:pt x="1788695" y="32084"/>
                </a:lnTo>
                <a:lnTo>
                  <a:pt x="2911642" y="1339516"/>
                </a:lnTo>
                <a:lnTo>
                  <a:pt x="2911642" y="4387516"/>
                </a:lnTo>
                <a:lnTo>
                  <a:pt x="0" y="4387516"/>
                </a:lnTo>
                <a:lnTo>
                  <a:pt x="0" y="8021"/>
                </a:lnTo>
                <a:lnTo>
                  <a:pt x="296779" y="8021"/>
                </a:lnTo>
              </a:path>
            </a:pathLst>
          </a:custGeom>
          <a:blipFill>
            <a:blip r:embed="rId3"/>
            <a:stretch>
              <a:fillRect/>
            </a:stretch>
          </a:blipFill>
          <a:ln w="76200" cap="flat" cmpd="sng" algn="ctr">
            <a:noFill/>
            <a:prstDash val="solid"/>
          </a:ln>
          <a:effectLst>
            <a:softEdge rad="63500"/>
          </a:effectLst>
          <a:extLst>
            <a:ext uri="{91240B29-F687-4F45-9708-019B960494DF}">
              <a14:hiddenLine xmlns:a14="http://schemas.microsoft.com/office/drawing/2010/main" w="76200" cap="flat" cmpd="sng" algn="ctr">
                <a:solidFill>
                  <a:srgbClr val="0070C0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PIndicator201411072219196848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7" name="Rounded Rectangle 5"/>
          <p:cNvSpPr/>
          <p:nvPr/>
        </p:nvSpPr>
        <p:spPr>
          <a:xfrm>
            <a:off x="755576" y="299826"/>
            <a:ext cx="5760640" cy="1152128"/>
          </a:xfrm>
          <a:prstGeom prst="roundRect">
            <a:avLst/>
          </a:prstGeom>
          <a:solidFill>
            <a:schemeClr val="bg1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0070C0"/>
                </a:solidFill>
              </a:rPr>
              <a:t>Recolor remainder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2912BC-4499-4AE2-8EB0-ED8A263C0AC1}"/>
              </a:ext>
            </a:extLst>
          </p:cNvPr>
          <p:cNvSpPr/>
          <p:nvPr/>
        </p:nvSpPr>
        <p:spPr>
          <a:xfrm>
            <a:off x="467544" y="5949280"/>
            <a:ext cx="864096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5818"/>
      </p:ext>
    </p:extLst>
  </p:cSld>
  <p:clrMapOvr>
    <a:masterClrMapping/>
  </p:clrMapOvr>
  <p:transition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</TotalTime>
  <Words>49</Words>
  <Application>Microsoft Office PowerPoint</Application>
  <PresentationFormat>On-screen Show (4:3)</PresentationFormat>
  <Paragraphs>24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Ong Heng Le</cp:lastModifiedBy>
  <cp:revision>39</cp:revision>
  <dcterms:created xsi:type="dcterms:W3CDTF">2013-12-24T07:09:11Z</dcterms:created>
  <dcterms:modified xsi:type="dcterms:W3CDTF">2017-06-29T03:07:06Z</dcterms:modified>
</cp:coreProperties>
</file>