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9646"/>
    <a:srgbClr val="F8A15A"/>
    <a:srgbClr val="E46C0A"/>
    <a:srgbClr val="00589A"/>
    <a:srgbClr val="3333FF"/>
    <a:srgbClr val="FF6600"/>
    <a:srgbClr val="00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88" autoAdjust="0"/>
  </p:normalViewPr>
  <p:slideViewPr>
    <p:cSldViewPr snapToGrid="0">
      <p:cViewPr>
        <p:scale>
          <a:sx n="100" d="100"/>
          <a:sy n="100" d="100"/>
        </p:scale>
        <p:origin x="-243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 rot="10800000">
            <a:off x="5992575" y="3370475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grpSp>
        <p:nvGrpSpPr>
          <p:cNvPr id="11" name="Group 10"/>
          <p:cNvGrpSpPr/>
          <p:nvPr/>
        </p:nvGrpSpPr>
        <p:grpSpPr>
          <a:xfrm>
            <a:off x="6007206" y="3386700"/>
            <a:ext cx="428041" cy="423161"/>
            <a:chOff x="5001895" y="2362320"/>
            <a:chExt cx="428041" cy="423161"/>
          </a:xfrm>
        </p:grpSpPr>
        <p:sp>
          <p:nvSpPr>
            <p:cNvPr id="83" name="Rectangle 82"/>
            <p:cNvSpPr/>
            <p:nvPr/>
          </p:nvSpPr>
          <p:spPr>
            <a:xfrm>
              <a:off x="5002017" y="2362342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001895" y="2572539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16994" y="2362320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/>
          <p:cNvSpPr/>
          <p:nvPr/>
        </p:nvSpPr>
        <p:spPr>
          <a:xfrm rot="10800000">
            <a:off x="4619159" y="3370475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10" name="Oval 9"/>
          <p:cNvSpPr/>
          <p:nvPr/>
        </p:nvSpPr>
        <p:spPr>
          <a:xfrm>
            <a:off x="4637745" y="3423028"/>
            <a:ext cx="336754" cy="336754"/>
          </a:xfrm>
          <a:prstGeom prst="ellipse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0800000">
            <a:off x="6006314" y="2092524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8" name="Freeform: Shape 67"/>
          <p:cNvSpPr/>
          <p:nvPr/>
        </p:nvSpPr>
        <p:spPr>
          <a:xfrm rot="20184335">
            <a:off x="5927455" y="2074136"/>
            <a:ext cx="375864" cy="515097"/>
          </a:xfrm>
          <a:custGeom>
            <a:avLst/>
            <a:gdLst>
              <a:gd name="connsiteX0" fmla="*/ 340041 w 685923"/>
              <a:gd name="connsiteY0" fmla="*/ 0 h 940011"/>
              <a:gd name="connsiteX1" fmla="*/ 685923 w 685923"/>
              <a:gd name="connsiteY1" fmla="*/ 772625 h 940011"/>
              <a:gd name="connsiteX2" fmla="*/ 680032 w 685923"/>
              <a:gd name="connsiteY2" fmla="*/ 772647 h 940011"/>
              <a:gd name="connsiteX3" fmla="*/ 424252 w 685923"/>
              <a:gd name="connsiteY3" fmla="*/ 660929 h 940011"/>
              <a:gd name="connsiteX4" fmla="*/ 424252 w 685923"/>
              <a:gd name="connsiteY4" fmla="*/ 940011 h 940011"/>
              <a:gd name="connsiteX5" fmla="*/ 244190 w 685923"/>
              <a:gd name="connsiteY5" fmla="*/ 940011 h 940011"/>
              <a:gd name="connsiteX6" fmla="*/ 244190 w 685923"/>
              <a:gd name="connsiteY6" fmla="*/ 641386 h 940011"/>
              <a:gd name="connsiteX7" fmla="*/ 0 w 685923"/>
              <a:gd name="connsiteY7" fmla="*/ 774637 h 940011"/>
              <a:gd name="connsiteX8" fmla="*/ 244190 w 685923"/>
              <a:gd name="connsiteY8" fmla="*/ 218355 h 940011"/>
              <a:gd name="connsiteX9" fmla="*/ 244190 w 685923"/>
              <a:gd name="connsiteY9" fmla="*/ 210957 h 940011"/>
              <a:gd name="connsiteX10" fmla="*/ 247438 w 685923"/>
              <a:gd name="connsiteY10" fmla="*/ 210957 h 94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923" h="940011">
                <a:moveTo>
                  <a:pt x="340041" y="0"/>
                </a:moveTo>
                <a:lnTo>
                  <a:pt x="685923" y="772625"/>
                </a:lnTo>
                <a:lnTo>
                  <a:pt x="680032" y="772647"/>
                </a:lnTo>
                <a:lnTo>
                  <a:pt x="424252" y="660929"/>
                </a:lnTo>
                <a:lnTo>
                  <a:pt x="424252" y="940011"/>
                </a:lnTo>
                <a:lnTo>
                  <a:pt x="244190" y="940011"/>
                </a:lnTo>
                <a:lnTo>
                  <a:pt x="244190" y="641386"/>
                </a:lnTo>
                <a:lnTo>
                  <a:pt x="0" y="774637"/>
                </a:lnTo>
                <a:lnTo>
                  <a:pt x="244190" y="218355"/>
                </a:lnTo>
                <a:lnTo>
                  <a:pt x="244190" y="210957"/>
                </a:lnTo>
                <a:lnTo>
                  <a:pt x="247438" y="21095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Paste Lab</a:t>
            </a:r>
            <a:endParaRPr lang="en-SG" dirty="0"/>
          </a:p>
        </p:txBody>
      </p:sp>
      <p:sp>
        <p:nvSpPr>
          <p:cNvPr id="97" name="TextBox 96"/>
          <p:cNvSpPr txBox="1"/>
          <p:nvPr/>
        </p:nvSpPr>
        <p:spPr>
          <a:xfrm>
            <a:off x="895810" y="2256985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Paste Lab</a:t>
            </a:r>
            <a:endParaRPr lang="en-SG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5763535" y="2673885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At Cursor Position</a:t>
            </a:r>
            <a:endParaRPr lang="en-SG" sz="1100" dirty="0"/>
          </a:p>
        </p:txBody>
      </p:sp>
      <p:sp>
        <p:nvSpPr>
          <p:cNvPr id="109" name="Rectangle: Folded Corner 108"/>
          <p:cNvSpPr/>
          <p:nvPr/>
        </p:nvSpPr>
        <p:spPr>
          <a:xfrm rot="10800000" flipH="1">
            <a:off x="6262236" y="2289167"/>
            <a:ext cx="277140" cy="338178"/>
          </a:xfrm>
          <a:prstGeom prst="foldedCorner">
            <a:avLst>
              <a:gd name="adj" fmla="val 44103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448147" y="3613810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To Fill Slide</a:t>
            </a:r>
            <a:endParaRPr lang="en-SG" sz="1100" dirty="0"/>
          </a:p>
        </p:txBody>
      </p:sp>
      <p:sp>
        <p:nvSpPr>
          <p:cNvPr id="214" name="TextBox 213"/>
          <p:cNvSpPr txBox="1"/>
          <p:nvPr/>
        </p:nvSpPr>
        <p:spPr>
          <a:xfrm>
            <a:off x="7163213" y="2679563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At Original Position</a:t>
            </a:r>
            <a:endParaRPr lang="en-SG" sz="1100" dirty="0"/>
          </a:p>
        </p:txBody>
      </p:sp>
      <p:sp>
        <p:nvSpPr>
          <p:cNvPr id="215" name="TextBox 214"/>
          <p:cNvSpPr txBox="1"/>
          <p:nvPr/>
        </p:nvSpPr>
        <p:spPr>
          <a:xfrm>
            <a:off x="5763535" y="3976855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Into Group</a:t>
            </a:r>
            <a:endParaRPr lang="en-SG" sz="1100" dirty="0"/>
          </a:p>
        </p:txBody>
      </p:sp>
      <p:sp>
        <p:nvSpPr>
          <p:cNvPr id="234" name="TextBox 233"/>
          <p:cNvSpPr txBox="1"/>
          <p:nvPr/>
        </p:nvSpPr>
        <p:spPr>
          <a:xfrm>
            <a:off x="4361227" y="3976855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Replace With Clipboard</a:t>
            </a:r>
            <a:endParaRPr lang="en-SG" sz="1100" dirty="0"/>
          </a:p>
        </p:txBody>
      </p:sp>
      <p:sp>
        <p:nvSpPr>
          <p:cNvPr id="69" name="Rectangle 68"/>
          <p:cNvSpPr/>
          <p:nvPr/>
        </p:nvSpPr>
        <p:spPr>
          <a:xfrm rot="10800000">
            <a:off x="4614893" y="2072813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9" name="Rectangle 8"/>
          <p:cNvSpPr/>
          <p:nvPr/>
        </p:nvSpPr>
        <p:spPr>
          <a:xfrm>
            <a:off x="4614892" y="2140966"/>
            <a:ext cx="549072" cy="41968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: Folded Corner 70"/>
          <p:cNvSpPr/>
          <p:nvPr/>
        </p:nvSpPr>
        <p:spPr>
          <a:xfrm rot="10800000" flipH="1">
            <a:off x="4835930" y="2269456"/>
            <a:ext cx="277140" cy="338178"/>
          </a:xfrm>
          <a:prstGeom prst="foldedCorner">
            <a:avLst>
              <a:gd name="adj" fmla="val 44103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 rot="10800000">
            <a:off x="7470679" y="2091236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75" name="Rectangle: Folded Corner 74"/>
          <p:cNvSpPr/>
          <p:nvPr/>
        </p:nvSpPr>
        <p:spPr>
          <a:xfrm rot="10800000" flipH="1">
            <a:off x="7606644" y="2197058"/>
            <a:ext cx="277140" cy="338178"/>
          </a:xfrm>
          <a:prstGeom prst="foldedCorner">
            <a:avLst>
              <a:gd name="adj" fmla="val 44103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Folded Corner 77"/>
          <p:cNvSpPr/>
          <p:nvPr/>
        </p:nvSpPr>
        <p:spPr>
          <a:xfrm rot="10800000" flipH="1">
            <a:off x="4875201" y="3566398"/>
            <a:ext cx="277140" cy="338178"/>
          </a:xfrm>
          <a:prstGeom prst="foldedCorner">
            <a:avLst>
              <a:gd name="adj" fmla="val 44103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Folded Corner 79"/>
          <p:cNvSpPr/>
          <p:nvPr/>
        </p:nvSpPr>
        <p:spPr>
          <a:xfrm rot="10800000" flipH="1">
            <a:off x="6249743" y="3566398"/>
            <a:ext cx="277140" cy="338178"/>
          </a:xfrm>
          <a:prstGeom prst="foldedCorner">
            <a:avLst>
              <a:gd name="adj" fmla="val 44103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361227" y="1335134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To Fill Slide</a:t>
            </a:r>
            <a:endParaRPr lang="en-SG" sz="1100" dirty="0"/>
          </a:p>
        </p:txBody>
      </p:sp>
      <p:sp>
        <p:nvSpPr>
          <p:cNvPr id="45" name="Rectangle 44"/>
          <p:cNvSpPr/>
          <p:nvPr/>
        </p:nvSpPr>
        <p:spPr>
          <a:xfrm rot="10800000">
            <a:off x="4614893" y="734062"/>
            <a:ext cx="549071" cy="549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46" name="Rectangle 45"/>
          <p:cNvSpPr/>
          <p:nvPr/>
        </p:nvSpPr>
        <p:spPr>
          <a:xfrm>
            <a:off x="4626794" y="802215"/>
            <a:ext cx="514597" cy="419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Folded Corner 46"/>
          <p:cNvSpPr/>
          <p:nvPr/>
        </p:nvSpPr>
        <p:spPr>
          <a:xfrm rot="10800000" flipH="1">
            <a:off x="4835930" y="930705"/>
            <a:ext cx="277140" cy="338178"/>
          </a:xfrm>
          <a:prstGeom prst="foldedCorner">
            <a:avLst>
              <a:gd name="adj" fmla="val 44103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51837" y="3003755"/>
            <a:ext cx="549071" cy="549822"/>
            <a:chOff x="751837" y="3016576"/>
            <a:chExt cx="549071" cy="549822"/>
          </a:xfrm>
        </p:grpSpPr>
        <p:sp>
          <p:nvSpPr>
            <p:cNvPr id="61" name="Rectangle 60"/>
            <p:cNvSpPr/>
            <p:nvPr/>
          </p:nvSpPr>
          <p:spPr>
            <a:xfrm rot="10800000">
              <a:off x="751837" y="3016576"/>
              <a:ext cx="549071" cy="54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759400" y="3031732"/>
              <a:ext cx="343904" cy="458320"/>
              <a:chOff x="4821567" y="919204"/>
              <a:chExt cx="343904" cy="45832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4821567" y="971454"/>
                <a:ext cx="343904" cy="40607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3" name="Rounded Rectangle 227"/>
              <p:cNvSpPr/>
              <p:nvPr/>
            </p:nvSpPr>
            <p:spPr>
              <a:xfrm rot="10800000">
                <a:off x="4879960" y="919204"/>
                <a:ext cx="234247" cy="101171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856366" y="3244375"/>
              <a:ext cx="429324" cy="305311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513627" y="2826285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To Fill Slide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1810624" y="3016576"/>
            <a:ext cx="549071" cy="549822"/>
            <a:chOff x="1810624" y="3016576"/>
            <a:chExt cx="549071" cy="549822"/>
          </a:xfrm>
        </p:grpSpPr>
        <p:sp>
          <p:nvSpPr>
            <p:cNvPr id="62" name="Rectangle 61"/>
            <p:cNvSpPr/>
            <p:nvPr/>
          </p:nvSpPr>
          <p:spPr>
            <a:xfrm rot="10800000">
              <a:off x="1810624" y="3016576"/>
              <a:ext cx="549071" cy="54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1818187" y="3031732"/>
              <a:ext cx="343904" cy="458320"/>
              <a:chOff x="4821567" y="919204"/>
              <a:chExt cx="343904" cy="45832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4821567" y="971454"/>
                <a:ext cx="343904" cy="406070"/>
              </a:xfrm>
              <a:prstGeom prst="rect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5" name="Rounded Rectangle 227"/>
              <p:cNvSpPr/>
              <p:nvPr/>
            </p:nvSpPr>
            <p:spPr>
              <a:xfrm rot="10800000">
                <a:off x="4879960" y="919204"/>
                <a:ext cx="234247" cy="101171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70" name="Freeform: Shape 69"/>
            <p:cNvSpPr/>
            <p:nvPr/>
          </p:nvSpPr>
          <p:spPr>
            <a:xfrm rot="20184335">
              <a:off x="2028071" y="3172827"/>
              <a:ext cx="275211" cy="377159"/>
            </a:xfrm>
            <a:custGeom>
              <a:avLst/>
              <a:gdLst>
                <a:gd name="connsiteX0" fmla="*/ 340041 w 685923"/>
                <a:gd name="connsiteY0" fmla="*/ 0 h 940011"/>
                <a:gd name="connsiteX1" fmla="*/ 685923 w 685923"/>
                <a:gd name="connsiteY1" fmla="*/ 772625 h 940011"/>
                <a:gd name="connsiteX2" fmla="*/ 680032 w 685923"/>
                <a:gd name="connsiteY2" fmla="*/ 772647 h 940011"/>
                <a:gd name="connsiteX3" fmla="*/ 424252 w 685923"/>
                <a:gd name="connsiteY3" fmla="*/ 660929 h 940011"/>
                <a:gd name="connsiteX4" fmla="*/ 424252 w 685923"/>
                <a:gd name="connsiteY4" fmla="*/ 940011 h 940011"/>
                <a:gd name="connsiteX5" fmla="*/ 244190 w 685923"/>
                <a:gd name="connsiteY5" fmla="*/ 940011 h 940011"/>
                <a:gd name="connsiteX6" fmla="*/ 244190 w 685923"/>
                <a:gd name="connsiteY6" fmla="*/ 641386 h 940011"/>
                <a:gd name="connsiteX7" fmla="*/ 0 w 685923"/>
                <a:gd name="connsiteY7" fmla="*/ 774637 h 940011"/>
                <a:gd name="connsiteX8" fmla="*/ 244190 w 685923"/>
                <a:gd name="connsiteY8" fmla="*/ 218355 h 940011"/>
                <a:gd name="connsiteX9" fmla="*/ 244190 w 685923"/>
                <a:gd name="connsiteY9" fmla="*/ 210957 h 940011"/>
                <a:gd name="connsiteX10" fmla="*/ 247438 w 685923"/>
                <a:gd name="connsiteY10" fmla="*/ 210957 h 94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923" h="940011">
                  <a:moveTo>
                    <a:pt x="340041" y="0"/>
                  </a:moveTo>
                  <a:lnTo>
                    <a:pt x="685923" y="772625"/>
                  </a:lnTo>
                  <a:lnTo>
                    <a:pt x="680032" y="772647"/>
                  </a:lnTo>
                  <a:lnTo>
                    <a:pt x="424252" y="660929"/>
                  </a:lnTo>
                  <a:lnTo>
                    <a:pt x="424252" y="940011"/>
                  </a:lnTo>
                  <a:lnTo>
                    <a:pt x="244190" y="940011"/>
                  </a:lnTo>
                  <a:lnTo>
                    <a:pt x="244190" y="641386"/>
                  </a:lnTo>
                  <a:lnTo>
                    <a:pt x="0" y="774637"/>
                  </a:lnTo>
                  <a:lnTo>
                    <a:pt x="244190" y="218355"/>
                  </a:lnTo>
                  <a:lnTo>
                    <a:pt x="244190" y="210957"/>
                  </a:lnTo>
                  <a:lnTo>
                    <a:pt x="247438" y="210957"/>
                  </a:lnTo>
                  <a:close/>
                </a:path>
              </a:pathLst>
            </a:custGeom>
            <a:solidFill>
              <a:srgbClr val="0070C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30729" y="4379841"/>
            <a:ext cx="549071" cy="549822"/>
            <a:chOff x="721065" y="4396018"/>
            <a:chExt cx="549071" cy="549822"/>
          </a:xfrm>
        </p:grpSpPr>
        <p:sp>
          <p:nvSpPr>
            <p:cNvPr id="100" name="Rectangle 99"/>
            <p:cNvSpPr/>
            <p:nvPr/>
          </p:nvSpPr>
          <p:spPr>
            <a:xfrm rot="10800000">
              <a:off x="721065" y="4396018"/>
              <a:ext cx="549071" cy="54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28628" y="4411174"/>
              <a:ext cx="343904" cy="458320"/>
              <a:chOff x="4821567" y="919204"/>
              <a:chExt cx="343904" cy="45832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4821567" y="971454"/>
                <a:ext cx="343904" cy="406070"/>
              </a:xfrm>
              <a:prstGeom prst="rect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ounded Rectangle 227"/>
              <p:cNvSpPr/>
              <p:nvPr/>
            </p:nvSpPr>
            <p:spPr>
              <a:xfrm rot="10800000">
                <a:off x="4879960" y="919204"/>
                <a:ext cx="234247" cy="101171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07" name="Oval 106"/>
            <p:cNvSpPr/>
            <p:nvPr/>
          </p:nvSpPr>
          <p:spPr>
            <a:xfrm>
              <a:off x="907649" y="4579751"/>
              <a:ext cx="336754" cy="33675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1528041" y="3602314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At Cursor Position</a:t>
            </a:r>
            <a:endParaRPr lang="en-SG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458236" y="3594417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At Original Position</a:t>
            </a:r>
            <a:endParaRPr lang="en-SG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48147" y="4992502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Replace With Clipboard</a:t>
            </a:r>
            <a:endParaRPr lang="en-SG" sz="1100" dirty="0"/>
          </a:p>
        </p:txBody>
      </p:sp>
      <p:grpSp>
        <p:nvGrpSpPr>
          <p:cNvPr id="6" name="Group 5"/>
          <p:cNvGrpSpPr/>
          <p:nvPr/>
        </p:nvGrpSpPr>
        <p:grpSpPr>
          <a:xfrm>
            <a:off x="1852035" y="4407746"/>
            <a:ext cx="549071" cy="549822"/>
            <a:chOff x="1852035" y="4407746"/>
            <a:chExt cx="549071" cy="549822"/>
          </a:xfrm>
        </p:grpSpPr>
        <p:sp>
          <p:nvSpPr>
            <p:cNvPr id="112" name="Rectangle 111"/>
            <p:cNvSpPr/>
            <p:nvPr/>
          </p:nvSpPr>
          <p:spPr>
            <a:xfrm rot="10800000">
              <a:off x="1852035" y="4407746"/>
              <a:ext cx="549071" cy="54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1859598" y="4422902"/>
              <a:ext cx="343904" cy="458320"/>
              <a:chOff x="4821567" y="919204"/>
              <a:chExt cx="343904" cy="458320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4821567" y="971454"/>
                <a:ext cx="343904" cy="406070"/>
              </a:xfrm>
              <a:prstGeom prst="rect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ounded Rectangle 227"/>
              <p:cNvSpPr/>
              <p:nvPr/>
            </p:nvSpPr>
            <p:spPr>
              <a:xfrm rot="10800000">
                <a:off x="4879960" y="919204"/>
                <a:ext cx="234247" cy="101171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2021107" y="4579540"/>
              <a:ext cx="368987" cy="366300"/>
              <a:chOff x="2764335" y="1431261"/>
              <a:chExt cx="445962" cy="442713"/>
            </a:xfrm>
            <a:solidFill>
              <a:srgbClr val="0070C0"/>
            </a:solidFill>
          </p:grpSpPr>
          <p:sp>
            <p:nvSpPr>
              <p:cNvPr id="132" name="Rectangle 131"/>
              <p:cNvSpPr/>
              <p:nvPr/>
            </p:nvSpPr>
            <p:spPr>
              <a:xfrm>
                <a:off x="2764335" y="1431283"/>
                <a:ext cx="212942" cy="212942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2765652" y="1641480"/>
                <a:ext cx="212942" cy="212942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979312" y="1431261"/>
                <a:ext cx="212942" cy="212942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Cross 141"/>
              <p:cNvSpPr/>
              <p:nvPr/>
            </p:nvSpPr>
            <p:spPr>
              <a:xfrm>
                <a:off x="3019069" y="1682747"/>
                <a:ext cx="191228" cy="191227"/>
              </a:xfrm>
              <a:prstGeom prst="plus">
                <a:avLst>
                  <a:gd name="adj" fmla="val 33338"/>
                </a:avLst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784509" y="3016576"/>
            <a:ext cx="549071" cy="549822"/>
            <a:chOff x="2784509" y="3016576"/>
            <a:chExt cx="549071" cy="549822"/>
          </a:xfrm>
        </p:grpSpPr>
        <p:sp>
          <p:nvSpPr>
            <p:cNvPr id="143" name="Rectangle 142"/>
            <p:cNvSpPr/>
            <p:nvPr/>
          </p:nvSpPr>
          <p:spPr>
            <a:xfrm rot="10800000">
              <a:off x="2784509" y="3016576"/>
              <a:ext cx="549071" cy="54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2792072" y="3031732"/>
              <a:ext cx="343904" cy="458320"/>
              <a:chOff x="4821567" y="919204"/>
              <a:chExt cx="343904" cy="45832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4821567" y="971454"/>
                <a:ext cx="343904" cy="406070"/>
              </a:xfrm>
              <a:prstGeom prst="rect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Rounded Rectangle 227"/>
              <p:cNvSpPr/>
              <p:nvPr/>
            </p:nvSpPr>
            <p:spPr>
              <a:xfrm rot="10800000">
                <a:off x="4879960" y="919204"/>
                <a:ext cx="234247" cy="101171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rgbClr val="0070C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47" name="Rectangle: Folded Corner 146"/>
            <p:cNvSpPr/>
            <p:nvPr/>
          </p:nvSpPr>
          <p:spPr>
            <a:xfrm rot="10800000" flipH="1">
              <a:off x="3028896" y="3204124"/>
              <a:ext cx="277140" cy="338178"/>
            </a:xfrm>
            <a:prstGeom prst="foldedCorner">
              <a:avLst>
                <a:gd name="adj" fmla="val 44103"/>
              </a:avLst>
            </a:prstGeom>
            <a:solidFill>
              <a:srgbClr val="0070C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1558086" y="4992501"/>
            <a:ext cx="111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Paste Into Group</a:t>
            </a:r>
            <a:endParaRPr lang="en-SG" sz="1100" dirty="0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B5704358-C708-4F57-9084-A80B4B7E5AF3}"/>
              </a:ext>
            </a:extLst>
          </p:cNvPr>
          <p:cNvSpPr/>
          <p:nvPr/>
        </p:nvSpPr>
        <p:spPr>
          <a:xfrm>
            <a:off x="2582428" y="1495841"/>
            <a:ext cx="343904" cy="406070"/>
          </a:xfrm>
          <a:custGeom>
            <a:avLst/>
            <a:gdLst>
              <a:gd name="connsiteX0" fmla="*/ 0 w 343904"/>
              <a:gd name="connsiteY0" fmla="*/ 0 h 406070"/>
              <a:gd name="connsiteX1" fmla="*/ 58393 w 343904"/>
              <a:gd name="connsiteY1" fmla="*/ 0 h 406070"/>
              <a:gd name="connsiteX2" fmla="*/ 58393 w 343904"/>
              <a:gd name="connsiteY2" fmla="*/ 47861 h 406070"/>
              <a:gd name="connsiteX3" fmla="*/ 60123 w 343904"/>
              <a:gd name="connsiteY3" fmla="*/ 48921 h 406070"/>
              <a:gd name="connsiteX4" fmla="*/ 290910 w 343904"/>
              <a:gd name="connsiteY4" fmla="*/ 48921 h 406070"/>
              <a:gd name="connsiteX5" fmla="*/ 292640 w 343904"/>
              <a:gd name="connsiteY5" fmla="*/ 47861 h 406070"/>
              <a:gd name="connsiteX6" fmla="*/ 292640 w 343904"/>
              <a:gd name="connsiteY6" fmla="*/ 0 h 406070"/>
              <a:gd name="connsiteX7" fmla="*/ 343904 w 343904"/>
              <a:gd name="connsiteY7" fmla="*/ 0 h 406070"/>
              <a:gd name="connsiteX8" fmla="*/ 343904 w 343904"/>
              <a:gd name="connsiteY8" fmla="*/ 131625 h 406070"/>
              <a:gd name="connsiteX9" fmla="*/ 324565 w 343904"/>
              <a:gd name="connsiteY9" fmla="*/ 131625 h 406070"/>
              <a:gd name="connsiteX10" fmla="*/ 324240 w 343904"/>
              <a:gd name="connsiteY10" fmla="*/ 131300 h 406070"/>
              <a:gd name="connsiteX11" fmla="*/ 169327 w 343904"/>
              <a:gd name="connsiteY11" fmla="*/ 131300 h 406070"/>
              <a:gd name="connsiteX12" fmla="*/ 169327 w 343904"/>
              <a:gd name="connsiteY12" fmla="*/ 406070 h 406070"/>
              <a:gd name="connsiteX13" fmla="*/ 0 w 343904"/>
              <a:gd name="connsiteY13" fmla="*/ 406070 h 40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3904" h="406070">
                <a:moveTo>
                  <a:pt x="0" y="0"/>
                </a:moveTo>
                <a:lnTo>
                  <a:pt x="58393" y="0"/>
                </a:lnTo>
                <a:lnTo>
                  <a:pt x="58393" y="47861"/>
                </a:lnTo>
                <a:cubicBezTo>
                  <a:pt x="58393" y="48223"/>
                  <a:pt x="58507" y="48580"/>
                  <a:pt x="60123" y="48921"/>
                </a:cubicBezTo>
                <a:lnTo>
                  <a:pt x="290910" y="48921"/>
                </a:lnTo>
                <a:lnTo>
                  <a:pt x="292640" y="47861"/>
                </a:lnTo>
                <a:lnTo>
                  <a:pt x="292640" y="0"/>
                </a:lnTo>
                <a:lnTo>
                  <a:pt x="343904" y="0"/>
                </a:lnTo>
                <a:lnTo>
                  <a:pt x="343904" y="131625"/>
                </a:lnTo>
                <a:lnTo>
                  <a:pt x="324565" y="131625"/>
                </a:lnTo>
                <a:lnTo>
                  <a:pt x="324240" y="131300"/>
                </a:lnTo>
                <a:lnTo>
                  <a:pt x="169327" y="131300"/>
                </a:lnTo>
                <a:lnTo>
                  <a:pt x="169327" y="406070"/>
                </a:lnTo>
                <a:lnTo>
                  <a:pt x="0" y="406070"/>
                </a:lnTo>
                <a:close/>
              </a:path>
            </a:pathLst>
          </a:cu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Rounded Rectangle 227">
            <a:extLst>
              <a:ext uri="{FF2B5EF4-FFF2-40B4-BE49-F238E27FC236}">
                <a16:creationId xmlns:a16="http://schemas.microsoft.com/office/drawing/2014/main" id="{A8E5C5D2-FD18-4149-A1B4-7006ADC53389}"/>
              </a:ext>
            </a:extLst>
          </p:cNvPr>
          <p:cNvSpPr/>
          <p:nvPr/>
        </p:nvSpPr>
        <p:spPr>
          <a:xfrm rot="10800000">
            <a:off x="2661061" y="1442406"/>
            <a:ext cx="193468" cy="83559"/>
          </a:xfrm>
          <a:custGeom>
            <a:avLst/>
            <a:gdLst/>
            <a:ahLst/>
            <a:cxnLst/>
            <a:rect l="l" t="t" r="r" b="b"/>
            <a:pathLst>
              <a:path w="286327" h="1000124">
                <a:moveTo>
                  <a:pt x="2115" y="0"/>
                </a:moveTo>
                <a:lnTo>
                  <a:pt x="284212" y="0"/>
                </a:lnTo>
                <a:cubicBezTo>
                  <a:pt x="286188" y="3367"/>
                  <a:pt x="286327" y="6905"/>
                  <a:pt x="286327" y="10476"/>
                </a:cubicBezTo>
                <a:lnTo>
                  <a:pt x="286327" y="712825"/>
                </a:lnTo>
                <a:cubicBezTo>
                  <a:pt x="286327" y="772047"/>
                  <a:pt x="247915" y="822299"/>
                  <a:pt x="194109" y="838409"/>
                </a:cubicBezTo>
                <a:cubicBezTo>
                  <a:pt x="194108" y="875332"/>
                  <a:pt x="194108" y="912256"/>
                  <a:pt x="194108" y="949179"/>
                </a:cubicBezTo>
                <a:cubicBezTo>
                  <a:pt x="194108" y="977315"/>
                  <a:pt x="171299" y="1000124"/>
                  <a:pt x="143163" y="1000124"/>
                </a:cubicBezTo>
                <a:lnTo>
                  <a:pt x="143164" y="1000123"/>
                </a:lnTo>
                <a:cubicBezTo>
                  <a:pt x="115028" y="1000123"/>
                  <a:pt x="92219" y="977314"/>
                  <a:pt x="92219" y="949178"/>
                </a:cubicBezTo>
                <a:lnTo>
                  <a:pt x="92219" y="838409"/>
                </a:lnTo>
                <a:cubicBezTo>
                  <a:pt x="38413" y="822299"/>
                  <a:pt x="0" y="772048"/>
                  <a:pt x="0" y="712825"/>
                </a:cubicBezTo>
                <a:lnTo>
                  <a:pt x="0" y="10476"/>
                </a:lnTo>
                <a:close/>
              </a:path>
            </a:pathLst>
          </a:custGeom>
          <a:solidFill>
            <a:srgbClr val="F796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DD892782-A0CE-4B33-89B0-93E71BFC2F2C}"/>
              </a:ext>
            </a:extLst>
          </p:cNvPr>
          <p:cNvSpPr/>
          <p:nvPr/>
        </p:nvSpPr>
        <p:spPr>
          <a:xfrm rot="10800000" flipH="1">
            <a:off x="2773976" y="1645863"/>
            <a:ext cx="263060" cy="320997"/>
          </a:xfrm>
          <a:custGeom>
            <a:avLst/>
            <a:gdLst>
              <a:gd name="connsiteX0" fmla="*/ 0 w 263060"/>
              <a:gd name="connsiteY0" fmla="*/ 320997 h 320997"/>
              <a:gd name="connsiteX1" fmla="*/ 143192 w 263060"/>
              <a:gd name="connsiteY1" fmla="*/ 320997 h 320997"/>
              <a:gd name="connsiteX2" fmla="*/ 166675 w 263060"/>
              <a:gd name="connsiteY2" fmla="*/ 224469 h 320997"/>
              <a:gd name="connsiteX3" fmla="*/ 167872 w 263060"/>
              <a:gd name="connsiteY3" fmla="*/ 224760 h 320997"/>
              <a:gd name="connsiteX4" fmla="*/ 167552 w 263060"/>
              <a:gd name="connsiteY4" fmla="*/ 223402 h 320997"/>
              <a:gd name="connsiteX5" fmla="*/ 263060 w 263060"/>
              <a:gd name="connsiteY5" fmla="*/ 200938 h 320997"/>
              <a:gd name="connsiteX6" fmla="*/ 263060 w 263060"/>
              <a:gd name="connsiteY6" fmla="*/ 0 h 320997"/>
              <a:gd name="connsiteX7" fmla="*/ 0 w 263060"/>
              <a:gd name="connsiteY7" fmla="*/ 0 h 32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060" h="320997">
                <a:moveTo>
                  <a:pt x="0" y="320997"/>
                </a:moveTo>
                <a:lnTo>
                  <a:pt x="143192" y="320997"/>
                </a:lnTo>
                <a:lnTo>
                  <a:pt x="166675" y="224469"/>
                </a:lnTo>
                <a:lnTo>
                  <a:pt x="167872" y="224760"/>
                </a:lnTo>
                <a:lnTo>
                  <a:pt x="167552" y="223402"/>
                </a:lnTo>
                <a:lnTo>
                  <a:pt x="263060" y="200938"/>
                </a:lnTo>
                <a:lnTo>
                  <a:pt x="2630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05BD2F97-CF86-4565-A19A-DA5A42F2C7BD}"/>
              </a:ext>
            </a:extLst>
          </p:cNvPr>
          <p:cNvSpPr/>
          <p:nvPr/>
        </p:nvSpPr>
        <p:spPr>
          <a:xfrm rot="794163">
            <a:off x="2926296" y="1657162"/>
            <a:ext cx="123332" cy="75934"/>
          </a:xfrm>
          <a:custGeom>
            <a:avLst/>
            <a:gdLst>
              <a:gd name="connsiteX0" fmla="*/ 0 w 144316"/>
              <a:gd name="connsiteY0" fmla="*/ 0 h 88854"/>
              <a:gd name="connsiteX1" fmla="*/ 144288 w 144316"/>
              <a:gd name="connsiteY1" fmla="*/ 88733 h 88854"/>
              <a:gd name="connsiteX2" fmla="*/ 144316 w 144316"/>
              <a:gd name="connsiteY2" fmla="*/ 88854 h 88854"/>
              <a:gd name="connsiteX3" fmla="*/ 45769 w 144316"/>
              <a:gd name="connsiteY3" fmla="*/ 88854 h 88854"/>
              <a:gd name="connsiteX4" fmla="*/ 45769 w 144316"/>
              <a:gd name="connsiteY4" fmla="*/ 87459 h 88854"/>
              <a:gd name="connsiteX5" fmla="*/ 44671 w 144316"/>
              <a:gd name="connsiteY5" fmla="*/ 88016 h 88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316" h="88854">
                <a:moveTo>
                  <a:pt x="0" y="0"/>
                </a:moveTo>
                <a:lnTo>
                  <a:pt x="144288" y="88733"/>
                </a:lnTo>
                <a:lnTo>
                  <a:pt x="144316" y="88854"/>
                </a:lnTo>
                <a:lnTo>
                  <a:pt x="45769" y="88854"/>
                </a:lnTo>
                <a:lnTo>
                  <a:pt x="45769" y="87459"/>
                </a:lnTo>
                <a:lnTo>
                  <a:pt x="44671" y="88016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93555B-2CCD-4C7F-92F0-96D7570DF7E4}"/>
              </a:ext>
            </a:extLst>
          </p:cNvPr>
          <p:cNvGrpSpPr/>
          <p:nvPr/>
        </p:nvGrpSpPr>
        <p:grpSpPr>
          <a:xfrm>
            <a:off x="931555" y="1414827"/>
            <a:ext cx="838200" cy="838200"/>
            <a:chOff x="931555" y="1414827"/>
            <a:chExt cx="838200" cy="838200"/>
          </a:xfrm>
        </p:grpSpPr>
        <p:grpSp>
          <p:nvGrpSpPr>
            <p:cNvPr id="2" name="Group 1"/>
            <p:cNvGrpSpPr/>
            <p:nvPr/>
          </p:nvGrpSpPr>
          <p:grpSpPr>
            <a:xfrm>
              <a:off x="931555" y="1414827"/>
              <a:ext cx="838200" cy="838200"/>
              <a:chOff x="931555" y="1414827"/>
              <a:chExt cx="838200" cy="838200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931555" y="1414827"/>
                <a:ext cx="838200" cy="838200"/>
                <a:chOff x="1002575" y="1231726"/>
                <a:chExt cx="838200" cy="838200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>
                  <a:off x="1002575" y="1231726"/>
                  <a:ext cx="838200" cy="83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52" name="Rectangle 4"/>
                <p:cNvSpPr/>
                <p:nvPr/>
              </p:nvSpPr>
              <p:spPr>
                <a:xfrm rot="16200000">
                  <a:off x="1071530" y="1304929"/>
                  <a:ext cx="700291" cy="6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603" h="1752600">
                      <a:moveTo>
                        <a:pt x="533400" y="0"/>
                      </a:moveTo>
                      <a:lnTo>
                        <a:pt x="533403" y="0"/>
                      </a:lnTo>
                      <a:lnTo>
                        <a:pt x="1066800" y="0"/>
                      </a:lnTo>
                      <a:lnTo>
                        <a:pt x="1752603" y="0"/>
                      </a:lnTo>
                      <a:lnTo>
                        <a:pt x="1752603" y="1752600"/>
                      </a:lnTo>
                      <a:lnTo>
                        <a:pt x="1219203" y="1752600"/>
                      </a:lnTo>
                      <a:lnTo>
                        <a:pt x="533403" y="1752600"/>
                      </a:lnTo>
                      <a:lnTo>
                        <a:pt x="3" y="1752600"/>
                      </a:lnTo>
                      <a:lnTo>
                        <a:pt x="3" y="533430"/>
                      </a:lnTo>
                      <a:cubicBezTo>
                        <a:pt x="0" y="533420"/>
                        <a:pt x="0" y="533410"/>
                        <a:pt x="0" y="533400"/>
                      </a:cubicBezTo>
                      <a:cubicBezTo>
                        <a:pt x="0" y="238811"/>
                        <a:pt x="238811" y="0"/>
                        <a:pt x="533400" y="0"/>
                      </a:cubicBezTo>
                      <a:close/>
                    </a:path>
                  </a:pathLst>
                </a:custGeom>
                <a:noFill/>
                <a:ln w="76200" cmpd="sng">
                  <a:solidFill>
                    <a:srgbClr val="0070C0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Rectangle 119"/>
              <p:cNvSpPr/>
              <p:nvPr/>
            </p:nvSpPr>
            <p:spPr>
              <a:xfrm rot="10800000">
                <a:off x="1076119" y="1552453"/>
                <a:ext cx="549071" cy="5498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33874E5-7577-4917-9556-338BBB8CCA3B}"/>
                </a:ext>
              </a:extLst>
            </p:cNvPr>
            <p:cNvGrpSpPr/>
            <p:nvPr/>
          </p:nvGrpSpPr>
          <p:grpSpPr>
            <a:xfrm>
              <a:off x="1132095" y="1558049"/>
              <a:ext cx="467200" cy="524454"/>
              <a:chOff x="2734828" y="1594806"/>
              <a:chExt cx="467200" cy="524454"/>
            </a:xfrm>
          </p:grpSpPr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22D8410C-7850-4C5D-BF56-3D68074E77F9}"/>
                  </a:ext>
                </a:extLst>
              </p:cNvPr>
              <p:cNvSpPr/>
              <p:nvPr/>
            </p:nvSpPr>
            <p:spPr>
              <a:xfrm>
                <a:off x="2734828" y="1648241"/>
                <a:ext cx="343904" cy="406070"/>
              </a:xfrm>
              <a:custGeom>
                <a:avLst/>
                <a:gdLst>
                  <a:gd name="connsiteX0" fmla="*/ 0 w 343904"/>
                  <a:gd name="connsiteY0" fmla="*/ 0 h 406070"/>
                  <a:gd name="connsiteX1" fmla="*/ 58393 w 343904"/>
                  <a:gd name="connsiteY1" fmla="*/ 0 h 406070"/>
                  <a:gd name="connsiteX2" fmla="*/ 58393 w 343904"/>
                  <a:gd name="connsiteY2" fmla="*/ 47861 h 406070"/>
                  <a:gd name="connsiteX3" fmla="*/ 60123 w 343904"/>
                  <a:gd name="connsiteY3" fmla="*/ 48921 h 406070"/>
                  <a:gd name="connsiteX4" fmla="*/ 290910 w 343904"/>
                  <a:gd name="connsiteY4" fmla="*/ 48921 h 406070"/>
                  <a:gd name="connsiteX5" fmla="*/ 292640 w 343904"/>
                  <a:gd name="connsiteY5" fmla="*/ 47861 h 406070"/>
                  <a:gd name="connsiteX6" fmla="*/ 292640 w 343904"/>
                  <a:gd name="connsiteY6" fmla="*/ 0 h 406070"/>
                  <a:gd name="connsiteX7" fmla="*/ 343904 w 343904"/>
                  <a:gd name="connsiteY7" fmla="*/ 0 h 406070"/>
                  <a:gd name="connsiteX8" fmla="*/ 343904 w 343904"/>
                  <a:gd name="connsiteY8" fmla="*/ 131625 h 406070"/>
                  <a:gd name="connsiteX9" fmla="*/ 324565 w 343904"/>
                  <a:gd name="connsiteY9" fmla="*/ 131625 h 406070"/>
                  <a:gd name="connsiteX10" fmla="*/ 324240 w 343904"/>
                  <a:gd name="connsiteY10" fmla="*/ 131300 h 406070"/>
                  <a:gd name="connsiteX11" fmla="*/ 169327 w 343904"/>
                  <a:gd name="connsiteY11" fmla="*/ 131300 h 406070"/>
                  <a:gd name="connsiteX12" fmla="*/ 169327 w 343904"/>
                  <a:gd name="connsiteY12" fmla="*/ 406070 h 406070"/>
                  <a:gd name="connsiteX13" fmla="*/ 0 w 343904"/>
                  <a:gd name="connsiteY13" fmla="*/ 406070 h 4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3904" h="406070">
                    <a:moveTo>
                      <a:pt x="0" y="0"/>
                    </a:moveTo>
                    <a:lnTo>
                      <a:pt x="58393" y="0"/>
                    </a:lnTo>
                    <a:lnTo>
                      <a:pt x="58393" y="47861"/>
                    </a:lnTo>
                    <a:cubicBezTo>
                      <a:pt x="58393" y="48223"/>
                      <a:pt x="58507" y="48580"/>
                      <a:pt x="60123" y="48921"/>
                    </a:cubicBezTo>
                    <a:lnTo>
                      <a:pt x="290910" y="48921"/>
                    </a:lnTo>
                    <a:lnTo>
                      <a:pt x="292640" y="47861"/>
                    </a:lnTo>
                    <a:lnTo>
                      <a:pt x="292640" y="0"/>
                    </a:lnTo>
                    <a:lnTo>
                      <a:pt x="343904" y="0"/>
                    </a:lnTo>
                    <a:lnTo>
                      <a:pt x="343904" y="131625"/>
                    </a:lnTo>
                    <a:lnTo>
                      <a:pt x="324565" y="131625"/>
                    </a:lnTo>
                    <a:lnTo>
                      <a:pt x="324240" y="131300"/>
                    </a:lnTo>
                    <a:lnTo>
                      <a:pt x="169327" y="131300"/>
                    </a:lnTo>
                    <a:lnTo>
                      <a:pt x="169327" y="406070"/>
                    </a:lnTo>
                    <a:lnTo>
                      <a:pt x="0" y="406070"/>
                    </a:lnTo>
                    <a:close/>
                  </a:path>
                </a:pathLst>
              </a:cu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5" name="Rounded Rectangle 227">
                <a:extLst>
                  <a:ext uri="{FF2B5EF4-FFF2-40B4-BE49-F238E27FC236}">
                    <a16:creationId xmlns:a16="http://schemas.microsoft.com/office/drawing/2014/main" id="{F53D5A38-394D-4127-8CBC-601AB5541622}"/>
                  </a:ext>
                </a:extLst>
              </p:cNvPr>
              <p:cNvSpPr/>
              <p:nvPr/>
            </p:nvSpPr>
            <p:spPr>
              <a:xfrm rot="10800000">
                <a:off x="2813461" y="1594806"/>
                <a:ext cx="193468" cy="83559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rgbClr val="F7964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1FDECEA1-4E8C-4CBA-AD15-6ECE6B4865AE}"/>
                  </a:ext>
                </a:extLst>
              </p:cNvPr>
              <p:cNvSpPr/>
              <p:nvPr/>
            </p:nvSpPr>
            <p:spPr>
              <a:xfrm rot="10800000" flipH="1">
                <a:off x="2926376" y="1798263"/>
                <a:ext cx="263060" cy="320997"/>
              </a:xfrm>
              <a:custGeom>
                <a:avLst/>
                <a:gdLst>
                  <a:gd name="connsiteX0" fmla="*/ 0 w 263060"/>
                  <a:gd name="connsiteY0" fmla="*/ 320997 h 320997"/>
                  <a:gd name="connsiteX1" fmla="*/ 143192 w 263060"/>
                  <a:gd name="connsiteY1" fmla="*/ 320997 h 320997"/>
                  <a:gd name="connsiteX2" fmla="*/ 166675 w 263060"/>
                  <a:gd name="connsiteY2" fmla="*/ 224469 h 320997"/>
                  <a:gd name="connsiteX3" fmla="*/ 167872 w 263060"/>
                  <a:gd name="connsiteY3" fmla="*/ 224760 h 320997"/>
                  <a:gd name="connsiteX4" fmla="*/ 167552 w 263060"/>
                  <a:gd name="connsiteY4" fmla="*/ 223402 h 320997"/>
                  <a:gd name="connsiteX5" fmla="*/ 263060 w 263060"/>
                  <a:gd name="connsiteY5" fmla="*/ 200938 h 320997"/>
                  <a:gd name="connsiteX6" fmla="*/ 263060 w 263060"/>
                  <a:gd name="connsiteY6" fmla="*/ 0 h 320997"/>
                  <a:gd name="connsiteX7" fmla="*/ 0 w 263060"/>
                  <a:gd name="connsiteY7" fmla="*/ 0 h 32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060" h="320997">
                    <a:moveTo>
                      <a:pt x="0" y="320997"/>
                    </a:moveTo>
                    <a:lnTo>
                      <a:pt x="143192" y="320997"/>
                    </a:lnTo>
                    <a:lnTo>
                      <a:pt x="166675" y="224469"/>
                    </a:lnTo>
                    <a:lnTo>
                      <a:pt x="167872" y="224760"/>
                    </a:lnTo>
                    <a:lnTo>
                      <a:pt x="167552" y="223402"/>
                    </a:lnTo>
                    <a:lnTo>
                      <a:pt x="263060" y="200938"/>
                    </a:lnTo>
                    <a:lnTo>
                      <a:pt x="2630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877F9CCE-1CE8-47EA-B437-B5FC528A4A07}"/>
                  </a:ext>
                </a:extLst>
              </p:cNvPr>
              <p:cNvSpPr/>
              <p:nvPr/>
            </p:nvSpPr>
            <p:spPr>
              <a:xfrm rot="794163">
                <a:off x="3078696" y="1809562"/>
                <a:ext cx="123332" cy="75934"/>
              </a:xfrm>
              <a:custGeom>
                <a:avLst/>
                <a:gdLst>
                  <a:gd name="connsiteX0" fmla="*/ 0 w 144316"/>
                  <a:gd name="connsiteY0" fmla="*/ 0 h 88854"/>
                  <a:gd name="connsiteX1" fmla="*/ 144288 w 144316"/>
                  <a:gd name="connsiteY1" fmla="*/ 88733 h 88854"/>
                  <a:gd name="connsiteX2" fmla="*/ 144316 w 144316"/>
                  <a:gd name="connsiteY2" fmla="*/ 88854 h 88854"/>
                  <a:gd name="connsiteX3" fmla="*/ 45769 w 144316"/>
                  <a:gd name="connsiteY3" fmla="*/ 88854 h 88854"/>
                  <a:gd name="connsiteX4" fmla="*/ 45769 w 144316"/>
                  <a:gd name="connsiteY4" fmla="*/ 87459 h 88854"/>
                  <a:gd name="connsiteX5" fmla="*/ 44671 w 144316"/>
                  <a:gd name="connsiteY5" fmla="*/ 88016 h 88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316" h="88854">
                    <a:moveTo>
                      <a:pt x="0" y="0"/>
                    </a:moveTo>
                    <a:lnTo>
                      <a:pt x="144288" y="88733"/>
                    </a:lnTo>
                    <a:lnTo>
                      <a:pt x="144316" y="88854"/>
                    </a:lnTo>
                    <a:lnTo>
                      <a:pt x="45769" y="88854"/>
                    </a:lnTo>
                    <a:lnTo>
                      <a:pt x="45769" y="87459"/>
                    </a:lnTo>
                    <a:lnTo>
                      <a:pt x="44671" y="88016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24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4022</TotalTime>
  <Words>45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183</cp:revision>
  <dcterms:created xsi:type="dcterms:W3CDTF">2006-08-16T00:00:00Z</dcterms:created>
  <dcterms:modified xsi:type="dcterms:W3CDTF">2017-07-06T07:27:39Z</dcterms:modified>
</cp:coreProperties>
</file>