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96" d="100"/>
          <a:sy n="96" d="100"/>
        </p:scale>
        <p:origin x="1233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 rot="10800000">
            <a:off x="751837" y="3016576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79" name="Rectangle 78"/>
          <p:cNvSpPr/>
          <p:nvPr/>
        </p:nvSpPr>
        <p:spPr>
          <a:xfrm rot="10800000">
            <a:off x="5992575" y="3370475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11" name="Group 10"/>
          <p:cNvGrpSpPr/>
          <p:nvPr/>
        </p:nvGrpSpPr>
        <p:grpSpPr>
          <a:xfrm>
            <a:off x="6007206" y="3386700"/>
            <a:ext cx="428041" cy="423161"/>
            <a:chOff x="5001895" y="2362320"/>
            <a:chExt cx="428041" cy="423161"/>
          </a:xfrm>
        </p:grpSpPr>
        <p:sp>
          <p:nvSpPr>
            <p:cNvPr id="83" name="Rectangle 82"/>
            <p:cNvSpPr/>
            <p:nvPr/>
          </p:nvSpPr>
          <p:spPr>
            <a:xfrm>
              <a:off x="5002017" y="2362342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001895" y="2572539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16994" y="236232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 rot="10800000">
            <a:off x="4619159" y="3370475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0" name="Oval 9"/>
          <p:cNvSpPr/>
          <p:nvPr/>
        </p:nvSpPr>
        <p:spPr>
          <a:xfrm>
            <a:off x="4637745" y="3423028"/>
            <a:ext cx="336754" cy="336754"/>
          </a:xfrm>
          <a:prstGeom prst="ellipse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006314" y="2092524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8" name="Freeform: Shape 67"/>
          <p:cNvSpPr/>
          <p:nvPr/>
        </p:nvSpPr>
        <p:spPr>
          <a:xfrm rot="20184335">
            <a:off x="5927455" y="2074136"/>
            <a:ext cx="375864" cy="515097"/>
          </a:xfrm>
          <a:custGeom>
            <a:avLst/>
            <a:gdLst>
              <a:gd name="connsiteX0" fmla="*/ 340041 w 685923"/>
              <a:gd name="connsiteY0" fmla="*/ 0 h 940011"/>
              <a:gd name="connsiteX1" fmla="*/ 685923 w 685923"/>
              <a:gd name="connsiteY1" fmla="*/ 772625 h 940011"/>
              <a:gd name="connsiteX2" fmla="*/ 680032 w 685923"/>
              <a:gd name="connsiteY2" fmla="*/ 772647 h 940011"/>
              <a:gd name="connsiteX3" fmla="*/ 424252 w 685923"/>
              <a:gd name="connsiteY3" fmla="*/ 660929 h 940011"/>
              <a:gd name="connsiteX4" fmla="*/ 424252 w 685923"/>
              <a:gd name="connsiteY4" fmla="*/ 940011 h 940011"/>
              <a:gd name="connsiteX5" fmla="*/ 244190 w 685923"/>
              <a:gd name="connsiteY5" fmla="*/ 940011 h 940011"/>
              <a:gd name="connsiteX6" fmla="*/ 244190 w 685923"/>
              <a:gd name="connsiteY6" fmla="*/ 641386 h 940011"/>
              <a:gd name="connsiteX7" fmla="*/ 0 w 685923"/>
              <a:gd name="connsiteY7" fmla="*/ 774637 h 940011"/>
              <a:gd name="connsiteX8" fmla="*/ 244190 w 685923"/>
              <a:gd name="connsiteY8" fmla="*/ 218355 h 940011"/>
              <a:gd name="connsiteX9" fmla="*/ 244190 w 685923"/>
              <a:gd name="connsiteY9" fmla="*/ 210957 h 940011"/>
              <a:gd name="connsiteX10" fmla="*/ 247438 w 685923"/>
              <a:gd name="connsiteY10" fmla="*/ 210957 h 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923" h="940011">
                <a:moveTo>
                  <a:pt x="340041" y="0"/>
                </a:moveTo>
                <a:lnTo>
                  <a:pt x="685923" y="772625"/>
                </a:lnTo>
                <a:lnTo>
                  <a:pt x="680032" y="772647"/>
                </a:lnTo>
                <a:lnTo>
                  <a:pt x="424252" y="660929"/>
                </a:lnTo>
                <a:lnTo>
                  <a:pt x="424252" y="940011"/>
                </a:lnTo>
                <a:lnTo>
                  <a:pt x="244190" y="940011"/>
                </a:lnTo>
                <a:lnTo>
                  <a:pt x="244190" y="641386"/>
                </a:lnTo>
                <a:lnTo>
                  <a:pt x="0" y="774637"/>
                </a:lnTo>
                <a:lnTo>
                  <a:pt x="244190" y="218355"/>
                </a:lnTo>
                <a:lnTo>
                  <a:pt x="244190" y="210957"/>
                </a:lnTo>
                <a:lnTo>
                  <a:pt x="247438" y="21095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Lab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895810" y="225698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Paste Lab</a:t>
            </a:r>
            <a:endParaRPr lang="en-SG" sz="8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931555" y="1414827"/>
            <a:ext cx="838200" cy="838200"/>
            <a:chOff x="1002575" y="1231726"/>
            <a:chExt cx="838200" cy="838200"/>
          </a:xfrm>
        </p:grpSpPr>
        <p:sp>
          <p:nvSpPr>
            <p:cNvPr id="151" name="Rectangle 150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763535" y="267388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Cursor Position</a:t>
            </a:r>
            <a:endParaRPr lang="en-SG" sz="1100" dirty="0"/>
          </a:p>
        </p:txBody>
      </p:sp>
      <p:sp>
        <p:nvSpPr>
          <p:cNvPr id="109" name="Rectangle: Folded Corner 108"/>
          <p:cNvSpPr/>
          <p:nvPr/>
        </p:nvSpPr>
        <p:spPr>
          <a:xfrm rot="10800000" flipH="1">
            <a:off x="6262236" y="2289167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1076119" y="1552453"/>
            <a:ext cx="549071" cy="549822"/>
            <a:chOff x="4180111" y="1375544"/>
            <a:chExt cx="549071" cy="549822"/>
          </a:xfrm>
        </p:grpSpPr>
        <p:grpSp>
          <p:nvGrpSpPr>
            <p:cNvPr id="119" name="Group 118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Folded Corner 121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F79646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943693" y="1414827"/>
            <a:ext cx="838200" cy="838200"/>
            <a:chOff x="1002575" y="1231726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88257" y="1552453"/>
            <a:ext cx="549071" cy="549822"/>
            <a:chOff x="4180111" y="1375544"/>
            <a:chExt cx="549071" cy="5498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Folded Corner 137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448147" y="3613810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163213" y="2679563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Original Position</a:t>
            </a:r>
            <a:endParaRPr lang="en-SG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763535" y="397685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Into Group</a:t>
            </a:r>
            <a:endParaRPr lang="en-SG" sz="11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361227" y="397685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Replace With Clipboard</a:t>
            </a:r>
            <a:endParaRPr lang="en-SG" sz="1100" dirty="0"/>
          </a:p>
        </p:txBody>
      </p:sp>
      <p:sp>
        <p:nvSpPr>
          <p:cNvPr id="69" name="Rectangle 68"/>
          <p:cNvSpPr/>
          <p:nvPr/>
        </p:nvSpPr>
        <p:spPr>
          <a:xfrm rot="10800000">
            <a:off x="4614893" y="2072813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4614892" y="2140966"/>
            <a:ext cx="549072" cy="4196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Folded Corner 70"/>
          <p:cNvSpPr/>
          <p:nvPr/>
        </p:nvSpPr>
        <p:spPr>
          <a:xfrm rot="10800000" flipH="1">
            <a:off x="4835930" y="2269456"/>
            <a:ext cx="277140" cy="338178"/>
          </a:xfrm>
          <a:prstGeom prst="foldedCorner">
            <a:avLst>
              <a:gd name="adj" fmla="val 44103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 rot="10800000">
            <a:off x="7470679" y="2091236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75" name="Rectangle: Folded Corner 74"/>
          <p:cNvSpPr/>
          <p:nvPr/>
        </p:nvSpPr>
        <p:spPr>
          <a:xfrm rot="10800000" flipH="1">
            <a:off x="7606644" y="219705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Folded Corner 77"/>
          <p:cNvSpPr/>
          <p:nvPr/>
        </p:nvSpPr>
        <p:spPr>
          <a:xfrm rot="10800000" flipH="1">
            <a:off x="4875201" y="356639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Folded Corner 79"/>
          <p:cNvSpPr/>
          <p:nvPr/>
        </p:nvSpPr>
        <p:spPr>
          <a:xfrm rot="10800000" flipH="1">
            <a:off x="6249743" y="356639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61227" y="1335134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45" name="Rectangle 44"/>
          <p:cNvSpPr/>
          <p:nvPr/>
        </p:nvSpPr>
        <p:spPr>
          <a:xfrm rot="10800000">
            <a:off x="4614893" y="734062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46" name="Rectangle 45"/>
          <p:cNvSpPr/>
          <p:nvPr/>
        </p:nvSpPr>
        <p:spPr>
          <a:xfrm>
            <a:off x="4626794" y="802215"/>
            <a:ext cx="514597" cy="419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Folded Corner 46"/>
          <p:cNvSpPr/>
          <p:nvPr/>
        </p:nvSpPr>
        <p:spPr>
          <a:xfrm rot="10800000" flipH="1">
            <a:off x="4835930" y="930705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59400" y="3031732"/>
            <a:ext cx="343904" cy="458320"/>
            <a:chOff x="4821567" y="919204"/>
            <a:chExt cx="343904" cy="458320"/>
          </a:xfrm>
        </p:grpSpPr>
        <p:sp>
          <p:nvSpPr>
            <p:cNvPr id="51" name="Rectangle 50"/>
            <p:cNvSpPr/>
            <p:nvPr/>
          </p:nvSpPr>
          <p:spPr>
            <a:xfrm>
              <a:off x="4821567" y="971454"/>
              <a:ext cx="343904" cy="40607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227"/>
            <p:cNvSpPr/>
            <p:nvPr/>
          </p:nvSpPr>
          <p:spPr>
            <a:xfrm rot="10800000">
              <a:off x="4879960" y="919204"/>
              <a:ext cx="234247" cy="101171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856366" y="3244375"/>
            <a:ext cx="429324" cy="305311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 rot="10800000">
            <a:off x="1810624" y="3016576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63" name="Group 62"/>
          <p:cNvGrpSpPr/>
          <p:nvPr/>
        </p:nvGrpSpPr>
        <p:grpSpPr>
          <a:xfrm>
            <a:off x="1818187" y="3031732"/>
            <a:ext cx="343904" cy="458320"/>
            <a:chOff x="4821567" y="919204"/>
            <a:chExt cx="343904" cy="458320"/>
          </a:xfrm>
        </p:grpSpPr>
        <p:sp>
          <p:nvSpPr>
            <p:cNvPr id="64" name="Rectangle 63"/>
            <p:cNvSpPr/>
            <p:nvPr/>
          </p:nvSpPr>
          <p:spPr>
            <a:xfrm>
              <a:off x="4821567" y="971454"/>
              <a:ext cx="343904" cy="40607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227"/>
            <p:cNvSpPr/>
            <p:nvPr/>
          </p:nvSpPr>
          <p:spPr>
            <a:xfrm rot="10800000">
              <a:off x="4879960" y="919204"/>
              <a:ext cx="234247" cy="101171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513627" y="282628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70" name="Freeform: Shape 69"/>
          <p:cNvSpPr/>
          <p:nvPr/>
        </p:nvSpPr>
        <p:spPr>
          <a:xfrm rot="20184335">
            <a:off x="2028071" y="3172827"/>
            <a:ext cx="275211" cy="377159"/>
          </a:xfrm>
          <a:custGeom>
            <a:avLst/>
            <a:gdLst>
              <a:gd name="connsiteX0" fmla="*/ 340041 w 685923"/>
              <a:gd name="connsiteY0" fmla="*/ 0 h 940011"/>
              <a:gd name="connsiteX1" fmla="*/ 685923 w 685923"/>
              <a:gd name="connsiteY1" fmla="*/ 772625 h 940011"/>
              <a:gd name="connsiteX2" fmla="*/ 680032 w 685923"/>
              <a:gd name="connsiteY2" fmla="*/ 772647 h 940011"/>
              <a:gd name="connsiteX3" fmla="*/ 424252 w 685923"/>
              <a:gd name="connsiteY3" fmla="*/ 660929 h 940011"/>
              <a:gd name="connsiteX4" fmla="*/ 424252 w 685923"/>
              <a:gd name="connsiteY4" fmla="*/ 940011 h 940011"/>
              <a:gd name="connsiteX5" fmla="*/ 244190 w 685923"/>
              <a:gd name="connsiteY5" fmla="*/ 940011 h 940011"/>
              <a:gd name="connsiteX6" fmla="*/ 244190 w 685923"/>
              <a:gd name="connsiteY6" fmla="*/ 641386 h 940011"/>
              <a:gd name="connsiteX7" fmla="*/ 0 w 685923"/>
              <a:gd name="connsiteY7" fmla="*/ 774637 h 940011"/>
              <a:gd name="connsiteX8" fmla="*/ 244190 w 685923"/>
              <a:gd name="connsiteY8" fmla="*/ 218355 h 940011"/>
              <a:gd name="connsiteX9" fmla="*/ 244190 w 685923"/>
              <a:gd name="connsiteY9" fmla="*/ 210957 h 940011"/>
              <a:gd name="connsiteX10" fmla="*/ 247438 w 685923"/>
              <a:gd name="connsiteY10" fmla="*/ 210957 h 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923" h="940011">
                <a:moveTo>
                  <a:pt x="340041" y="0"/>
                </a:moveTo>
                <a:lnTo>
                  <a:pt x="685923" y="772625"/>
                </a:lnTo>
                <a:lnTo>
                  <a:pt x="680032" y="772647"/>
                </a:lnTo>
                <a:lnTo>
                  <a:pt x="424252" y="660929"/>
                </a:lnTo>
                <a:lnTo>
                  <a:pt x="424252" y="940011"/>
                </a:lnTo>
                <a:lnTo>
                  <a:pt x="244190" y="940011"/>
                </a:lnTo>
                <a:lnTo>
                  <a:pt x="244190" y="641386"/>
                </a:lnTo>
                <a:lnTo>
                  <a:pt x="0" y="774637"/>
                </a:lnTo>
                <a:lnTo>
                  <a:pt x="244190" y="218355"/>
                </a:lnTo>
                <a:lnTo>
                  <a:pt x="244190" y="210957"/>
                </a:lnTo>
                <a:lnTo>
                  <a:pt x="247438" y="210957"/>
                </a:lnTo>
                <a:close/>
              </a:path>
            </a:pathLst>
          </a:cu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 rot="10800000">
            <a:off x="721065" y="4396018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101" name="Group 100"/>
          <p:cNvGrpSpPr/>
          <p:nvPr/>
        </p:nvGrpSpPr>
        <p:grpSpPr>
          <a:xfrm>
            <a:off x="728628" y="4411174"/>
            <a:ext cx="343904" cy="458320"/>
            <a:chOff x="4821567" y="919204"/>
            <a:chExt cx="343904" cy="458320"/>
          </a:xfrm>
        </p:grpSpPr>
        <p:sp>
          <p:nvSpPr>
            <p:cNvPr id="102" name="Rectangle 101"/>
            <p:cNvSpPr/>
            <p:nvPr/>
          </p:nvSpPr>
          <p:spPr>
            <a:xfrm>
              <a:off x="4821567" y="971454"/>
              <a:ext cx="343904" cy="40607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227"/>
            <p:cNvSpPr/>
            <p:nvPr/>
          </p:nvSpPr>
          <p:spPr>
            <a:xfrm rot="10800000">
              <a:off x="4879960" y="919204"/>
              <a:ext cx="234247" cy="101171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7" name="Oval 106"/>
          <p:cNvSpPr/>
          <p:nvPr/>
        </p:nvSpPr>
        <p:spPr>
          <a:xfrm>
            <a:off x="907649" y="4579751"/>
            <a:ext cx="336754" cy="33675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28041" y="3602314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Cursor Position</a:t>
            </a:r>
            <a:endParaRPr lang="en-SG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458236" y="3594417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Original Position</a:t>
            </a:r>
            <a:endParaRPr lang="en-SG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48147" y="4992502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Replace With Clipboard</a:t>
            </a:r>
            <a:endParaRPr lang="en-SG" sz="1100" dirty="0"/>
          </a:p>
        </p:txBody>
      </p:sp>
      <p:sp>
        <p:nvSpPr>
          <p:cNvPr id="112" name="Rectangle 111"/>
          <p:cNvSpPr/>
          <p:nvPr/>
        </p:nvSpPr>
        <p:spPr>
          <a:xfrm rot="10800000">
            <a:off x="1852035" y="4407746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113" name="Group 112"/>
          <p:cNvGrpSpPr/>
          <p:nvPr/>
        </p:nvGrpSpPr>
        <p:grpSpPr>
          <a:xfrm>
            <a:off x="1859598" y="4422902"/>
            <a:ext cx="343904" cy="458320"/>
            <a:chOff x="4821567" y="919204"/>
            <a:chExt cx="343904" cy="458320"/>
          </a:xfrm>
        </p:grpSpPr>
        <p:sp>
          <p:nvSpPr>
            <p:cNvPr id="115" name="Rectangle 114"/>
            <p:cNvSpPr/>
            <p:nvPr/>
          </p:nvSpPr>
          <p:spPr>
            <a:xfrm>
              <a:off x="4821567" y="971454"/>
              <a:ext cx="343904" cy="40607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ounded Rectangle 227"/>
            <p:cNvSpPr/>
            <p:nvPr/>
          </p:nvSpPr>
          <p:spPr>
            <a:xfrm rot="10800000">
              <a:off x="4879960" y="919204"/>
              <a:ext cx="234247" cy="101171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021107" y="4579540"/>
            <a:ext cx="368987" cy="366300"/>
            <a:chOff x="2764335" y="1431261"/>
            <a:chExt cx="445962" cy="442713"/>
          </a:xfrm>
          <a:solidFill>
            <a:srgbClr val="0070C0"/>
          </a:solidFill>
        </p:grpSpPr>
        <p:sp>
          <p:nvSpPr>
            <p:cNvPr id="132" name="Rectangle 131"/>
            <p:cNvSpPr/>
            <p:nvPr/>
          </p:nvSpPr>
          <p:spPr>
            <a:xfrm>
              <a:off x="2764335" y="1431283"/>
              <a:ext cx="212942" cy="212942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765652" y="1641480"/>
              <a:ext cx="212942" cy="212942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979312" y="1431261"/>
              <a:ext cx="212942" cy="212942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>
              <a:off x="3019069" y="1682747"/>
              <a:ext cx="191228" cy="191227"/>
            </a:xfrm>
            <a:prstGeom prst="plus">
              <a:avLst>
                <a:gd name="adj" fmla="val 3333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/>
          <p:cNvSpPr/>
          <p:nvPr/>
        </p:nvSpPr>
        <p:spPr>
          <a:xfrm rot="10800000">
            <a:off x="2784509" y="3016576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144" name="Group 143"/>
          <p:cNvGrpSpPr/>
          <p:nvPr/>
        </p:nvGrpSpPr>
        <p:grpSpPr>
          <a:xfrm>
            <a:off x="2792072" y="3031732"/>
            <a:ext cx="343904" cy="458320"/>
            <a:chOff x="4821567" y="919204"/>
            <a:chExt cx="343904" cy="458320"/>
          </a:xfrm>
        </p:grpSpPr>
        <p:sp>
          <p:nvSpPr>
            <p:cNvPr id="145" name="Rectangle 144"/>
            <p:cNvSpPr/>
            <p:nvPr/>
          </p:nvSpPr>
          <p:spPr>
            <a:xfrm>
              <a:off x="4821567" y="971454"/>
              <a:ext cx="343904" cy="40607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ounded Rectangle 227"/>
            <p:cNvSpPr/>
            <p:nvPr/>
          </p:nvSpPr>
          <p:spPr>
            <a:xfrm rot="10800000">
              <a:off x="4879960" y="919204"/>
              <a:ext cx="234247" cy="101171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7" name="Rectangle: Folded Corner 146"/>
          <p:cNvSpPr/>
          <p:nvPr/>
        </p:nvSpPr>
        <p:spPr>
          <a:xfrm rot="10800000" flipH="1">
            <a:off x="3028896" y="3204124"/>
            <a:ext cx="277140" cy="338178"/>
          </a:xfrm>
          <a:prstGeom prst="foldedCorner">
            <a:avLst>
              <a:gd name="adj" fmla="val 44103"/>
            </a:avLst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42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174</cp:revision>
  <dcterms:created xsi:type="dcterms:W3CDTF">2006-08-16T00:00:00Z</dcterms:created>
  <dcterms:modified xsi:type="dcterms:W3CDTF">2017-06-09T01:41:56Z</dcterms:modified>
</cp:coreProperties>
</file>