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0"/>
  </p:notesMasterIdLst>
  <p:sldIdLst>
    <p:sldId id="287" r:id="rId5"/>
    <p:sldId id="256" r:id="rId6"/>
    <p:sldId id="311" r:id="rId7"/>
    <p:sldId id="294" r:id="rId8"/>
    <p:sldId id="31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Sync Position/Size" id="{A3A2B0AB-762C-4281-AA7B-EF7E134E0DC4}">
          <p14:sldIdLst>
            <p14:sldId id="311"/>
            <p14:sldId id="294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04" autoAdjust="0"/>
    <p:restoredTop sz="79688" autoAdjust="0"/>
  </p:normalViewPr>
  <p:slideViewPr>
    <p:cSldViewPr>
      <p:cViewPr varScale="1">
        <p:scale>
          <a:sx n="54" d="100"/>
          <a:sy n="54" d="100"/>
        </p:scale>
        <p:origin x="2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/>
              <a:t>Sync Lab Text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Text Alignment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r>
              <a:rPr lang="en-US" dirty="0"/>
              <a:t>Sync item from left to right</a:t>
            </a:r>
          </a:p>
          <a:p>
            <a:r>
              <a:rPr lang="en-US" dirty="0"/>
              <a:t>Horizontal alignment slide: 4</a:t>
            </a:r>
          </a:p>
          <a:p>
            <a:r>
              <a:rPr lang="en-US" dirty="0"/>
              <a:t>Vertical alignment slide: 5</a:t>
            </a:r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17F2E3-B345-4AC9-A9F7-D0DF2AB2656A}"/>
              </a:ext>
            </a:extLst>
          </p:cNvPr>
          <p:cNvSpPr txBox="1"/>
          <p:nvPr/>
        </p:nvSpPr>
        <p:spPr>
          <a:xfrm>
            <a:off x="10668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F2501-94CB-40B8-B613-490A084A6E56}"/>
              </a:ext>
            </a:extLst>
          </p:cNvPr>
          <p:cNvSpPr txBox="1"/>
          <p:nvPr/>
        </p:nvSpPr>
        <p:spPr>
          <a:xfrm>
            <a:off x="10668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854C3-8AB2-41F5-AA1B-FB533D0EE730}"/>
              </a:ext>
            </a:extLst>
          </p:cNvPr>
          <p:cNvSpPr txBox="1"/>
          <p:nvPr/>
        </p:nvSpPr>
        <p:spPr>
          <a:xfrm>
            <a:off x="10668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8C011-B9B9-430F-842E-E6EDDCCAF93B}"/>
              </a:ext>
            </a:extLst>
          </p:cNvPr>
          <p:cNvSpPr txBox="1"/>
          <p:nvPr/>
        </p:nvSpPr>
        <p:spPr>
          <a:xfrm>
            <a:off x="1052945" y="48884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Justify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49655-9B3E-4FCA-947F-2A70F9AE41AA}"/>
              </a:ext>
            </a:extLst>
          </p:cNvPr>
          <p:cNvSpPr txBox="1"/>
          <p:nvPr/>
        </p:nvSpPr>
        <p:spPr>
          <a:xfrm>
            <a:off x="58674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Left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371B5-9FD6-4124-84D9-AD9E6AEC7EB6}"/>
              </a:ext>
            </a:extLst>
          </p:cNvPr>
          <p:cNvSpPr txBox="1"/>
          <p:nvPr/>
        </p:nvSpPr>
        <p:spPr>
          <a:xfrm>
            <a:off x="58674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71897-5C3C-453A-81E9-DF58C0EE8364}"/>
              </a:ext>
            </a:extLst>
          </p:cNvPr>
          <p:cNvSpPr txBox="1"/>
          <p:nvPr/>
        </p:nvSpPr>
        <p:spPr>
          <a:xfrm>
            <a:off x="58674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C33D6C-4CC2-470D-8F70-0ECF7236B11E}"/>
              </a:ext>
            </a:extLst>
          </p:cNvPr>
          <p:cNvSpPr txBox="1"/>
          <p:nvPr/>
        </p:nvSpPr>
        <p:spPr>
          <a:xfrm>
            <a:off x="5853545" y="48884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Justify</a:t>
            </a:r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B890110-AB98-42E0-8129-A60AD8C2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2667000" cy="137160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Top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5FACBA1-4042-4474-92AB-BBB062DCD83B}"/>
              </a:ext>
            </a:extLst>
          </p:cNvPr>
          <p:cNvSpPr txBox="1">
            <a:spLocks/>
          </p:cNvSpPr>
          <p:nvPr/>
        </p:nvSpPr>
        <p:spPr>
          <a:xfrm>
            <a:off x="546265" y="27432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dirty="0"/>
              <a:t>Middle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2286D81-C364-462E-9A7C-4F4D6F9DFB0A}"/>
              </a:ext>
            </a:extLst>
          </p:cNvPr>
          <p:cNvSpPr txBox="1">
            <a:spLocks/>
          </p:cNvSpPr>
          <p:nvPr/>
        </p:nvSpPr>
        <p:spPr>
          <a:xfrm>
            <a:off x="533400" y="44196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dirty="0"/>
              <a:t>Bottom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C3C9E3-B54C-49C1-B8D4-172BFE422A13}"/>
              </a:ext>
            </a:extLst>
          </p:cNvPr>
          <p:cNvSpPr txBox="1">
            <a:spLocks/>
          </p:cNvSpPr>
          <p:nvPr/>
        </p:nvSpPr>
        <p:spPr>
          <a:xfrm>
            <a:off x="5791200" y="10668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Top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C4CC770-E30C-4AFF-AD28-9E5991ED7413}"/>
              </a:ext>
            </a:extLst>
          </p:cNvPr>
          <p:cNvSpPr txBox="1">
            <a:spLocks/>
          </p:cNvSpPr>
          <p:nvPr/>
        </p:nvSpPr>
        <p:spPr>
          <a:xfrm>
            <a:off x="5804065" y="27432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Middle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AA12224-BB9B-4DDE-B8E2-A980FB73A36D}"/>
              </a:ext>
            </a:extLst>
          </p:cNvPr>
          <p:cNvSpPr txBox="1">
            <a:spLocks/>
          </p:cNvSpPr>
          <p:nvPr/>
        </p:nvSpPr>
        <p:spPr>
          <a:xfrm>
            <a:off x="5791200" y="44196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73926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91</Words>
  <Application>Microsoft Office PowerPoint</Application>
  <PresentationFormat>On-screen Show (4:3)</PresentationFormat>
  <Paragraphs>28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 Text</vt:lpstr>
      <vt:lpstr>Sync:: Text Alignment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Admin</cp:lastModifiedBy>
  <cp:revision>161</cp:revision>
  <dcterms:created xsi:type="dcterms:W3CDTF">2014-01-22T00:01:33Z</dcterms:created>
  <dcterms:modified xsi:type="dcterms:W3CDTF">2019-02-07T07:52:46Z</dcterms:modified>
</cp:coreProperties>
</file>