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87" r:id="rId4"/>
    <p:sldId id="256" r:id="rId5"/>
    <p:sldId id="295" r:id="rId6"/>
    <p:sldId id="296" r:id="rId7"/>
    <p:sldId id="300" r:id="rId8"/>
    <p:sldId id="298" r:id="rId9"/>
    <p:sldId id="301" r:id="rId10"/>
    <p:sldId id="302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lors Lab" id="{A3A2B0AB-762C-4281-AA7B-EF7E134E0DC4}">
          <p14:sldIdLst>
            <p14:sldId id="256"/>
            <p14:sldId id="295"/>
            <p14:sldId id="296"/>
            <p14:sldId id="300"/>
            <p14:sldId id="298"/>
            <p14:sldId id="301"/>
            <p14:sldId id="302"/>
            <p14:sldId id="303"/>
            <p14:sldId id="30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36" autoAdjust="0"/>
  </p:normalViewPr>
  <p:slideViewPr>
    <p:cSldViewPr>
      <p:cViewPr varScale="1">
        <p:scale>
          <a:sx n="69" d="100"/>
          <a:sy n="69" d="100"/>
        </p:scale>
        <p:origin x="41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19/2/2019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Apply those colors to the target shape</a:t>
            </a:r>
            <a:r>
              <a:rPr lang="en-US" altLang="zh-CN" baseline="0" dirty="0" smtClean="0"/>
              <a:t> on the </a:t>
            </a:r>
            <a:r>
              <a:rPr lang="en-US" altLang="zh-CN" baseline="0" smtClean="0"/>
              <a:t>left side using Colors Lab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46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apply font.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97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apply line.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50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</a:t>
            </a:r>
            <a:r>
              <a:rPr lang="en-US" altLang="zh-CN" b="1" smtClean="0"/>
              <a:t>apply fill.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09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After brightness (120)</a:t>
            </a:r>
            <a:r>
              <a:rPr lang="en-US" altLang="zh-CN" b="1" baseline="0" dirty="0" smtClean="0"/>
              <a:t> and saturation (240) change, </a:t>
            </a:r>
            <a:r>
              <a:rPr lang="en-US" altLang="zh-CN" b="1" baseline="0" smtClean="0"/>
              <a:t>then apply as line color.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77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 Apply monochrome1 as line, monochrome</a:t>
            </a:r>
            <a:r>
              <a:rPr lang="en-US" altLang="zh-CN" b="1" baseline="0" dirty="0" smtClean="0"/>
              <a:t> 2 as text</a:t>
            </a:r>
            <a:r>
              <a:rPr lang="en-US" altLang="zh-CN" b="1" baseline="0" smtClean="0"/>
              <a:t>, monochrome 6 as fill.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82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</a:t>
            </a:r>
          </a:p>
          <a:p>
            <a:pPr marL="228600" indent="-228600">
              <a:buAutoNum type="arabicParenR"/>
            </a:pPr>
            <a:r>
              <a:rPr lang="en-US" altLang="zh-CN" b="1" baseline="0" dirty="0" err="1" smtClean="0"/>
              <a:t>Eyedrop</a:t>
            </a:r>
            <a:r>
              <a:rPr lang="en-US" altLang="zh-CN" b="1" baseline="0" dirty="0" smtClean="0"/>
              <a:t> font </a:t>
            </a:r>
            <a:r>
              <a:rPr lang="en-US" altLang="zh-CN" b="1" baseline="0" dirty="0" err="1" smtClean="0"/>
              <a:t>colour</a:t>
            </a:r>
            <a:r>
              <a:rPr lang="en-US" altLang="zh-CN" b="1" baseline="0" dirty="0" smtClean="0"/>
              <a:t> shape</a:t>
            </a:r>
          </a:p>
          <a:p>
            <a:pPr marL="228600" indent="-228600">
              <a:buAutoNum type="arabicParenR"/>
            </a:pPr>
            <a:r>
              <a:rPr lang="en-US" altLang="zh-CN" b="1" dirty="0" smtClean="0"/>
              <a:t>Click</a:t>
            </a:r>
            <a:r>
              <a:rPr lang="en-US" altLang="zh-CN" b="1" baseline="0" dirty="0" smtClean="0"/>
              <a:t> analogous1, then apply as text from main color </a:t>
            </a:r>
            <a:r>
              <a:rPr lang="en-US" altLang="zh-CN" b="1" baseline="0" dirty="0" err="1" smtClean="0"/>
              <a:t>rect</a:t>
            </a:r>
            <a:endParaRPr lang="en-US" altLang="zh-CN" b="1" baseline="0" dirty="0" smtClean="0"/>
          </a:p>
          <a:p>
            <a:pPr marL="228600" indent="-228600">
              <a:buAutoNum type="arabicParenR"/>
            </a:pPr>
            <a:r>
              <a:rPr lang="en-US" altLang="zh-CN" b="1" baseline="0" dirty="0" smtClean="0"/>
              <a:t>Click complementary3, then apply as line from main color </a:t>
            </a:r>
            <a:r>
              <a:rPr lang="en-US" altLang="zh-CN" b="1" baseline="0" dirty="0" err="1" smtClean="0"/>
              <a:t>rect</a:t>
            </a:r>
            <a:endParaRPr lang="en-US" altLang="zh-C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24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Expected:</a:t>
            </a:r>
          </a:p>
          <a:p>
            <a:pPr marL="228600" indent="-228600">
              <a:buAutoNum type="arabicParenR"/>
            </a:pPr>
            <a:r>
              <a:rPr lang="en-US" altLang="zh-CN" b="1" baseline="0" dirty="0" err="1" smtClean="0"/>
              <a:t>Eyedrop</a:t>
            </a:r>
            <a:r>
              <a:rPr lang="en-US" altLang="zh-CN" b="1" baseline="0" dirty="0" smtClean="0"/>
              <a:t> outline </a:t>
            </a:r>
            <a:r>
              <a:rPr lang="en-US" altLang="zh-CN" b="1" baseline="0" dirty="0" err="1" smtClean="0"/>
              <a:t>colour</a:t>
            </a:r>
            <a:r>
              <a:rPr lang="en-US" altLang="zh-CN" b="1" baseline="0" dirty="0" smtClean="0"/>
              <a:t> shape</a:t>
            </a:r>
          </a:p>
          <a:p>
            <a:pPr marL="228600" indent="-228600">
              <a:buAutoNum type="arabicParenR"/>
            </a:pPr>
            <a:r>
              <a:rPr lang="en-US" altLang="zh-CN" b="1" dirty="0" smtClean="0"/>
              <a:t>Click</a:t>
            </a:r>
            <a:r>
              <a:rPr lang="en-US" altLang="zh-CN" b="1" baseline="0" dirty="0" smtClean="0"/>
              <a:t> triadic3, then apply as fill from main color </a:t>
            </a:r>
            <a:r>
              <a:rPr lang="en-US" altLang="zh-CN" b="1" baseline="0" dirty="0" err="1" smtClean="0"/>
              <a:t>rect</a:t>
            </a:r>
            <a:endParaRPr lang="en-US" altLang="zh-CN" b="1" baseline="0" dirty="0" smtClean="0"/>
          </a:p>
          <a:p>
            <a:pPr marL="228600" indent="-228600">
              <a:buAutoNum type="arabicParenR"/>
            </a:pPr>
            <a:r>
              <a:rPr lang="en-US" altLang="zh-CN" b="1" baseline="0" dirty="0" smtClean="0"/>
              <a:t>Click tetradic4, then apply as line from main color </a:t>
            </a:r>
            <a:r>
              <a:rPr lang="en-US" altLang="zh-CN" b="1" baseline="0" dirty="0" err="1" smtClean="0"/>
              <a:t>rect</a:t>
            </a:r>
            <a:endParaRPr lang="en-US" altLang="zh-C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7662EB"/>
          </a:solidFill>
          <a:ln w="203200">
            <a:solidFill>
              <a:srgbClr val="62E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6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62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23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Colors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ln w="203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8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ln w="203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94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ln w="203200">
            <a:solidFill>
              <a:srgbClr val="62E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1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6294EB"/>
          </a:solidFill>
          <a:ln w="203200">
            <a:solidFill>
              <a:srgbClr val="62E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50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6294EB"/>
          </a:solidFill>
          <a:ln w="203200">
            <a:solidFill>
              <a:srgbClr val="005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66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66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75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103B89"/>
          </a:solidFill>
          <a:ln w="203200">
            <a:solidFill>
              <a:srgbClr val="A4C1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76A1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76A1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16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103B89"/>
          </a:solidFill>
          <a:ln w="203200">
            <a:solidFill>
              <a:srgbClr val="62D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62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62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ntColor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ineColor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illColor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7848600" y="1682234"/>
            <a:ext cx="113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Font color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7974852" y="306773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Outline</a:t>
            </a:r>
          </a:p>
          <a:p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13" name="TextBox 10"/>
          <p:cNvSpPr txBox="1"/>
          <p:nvPr/>
        </p:nvSpPr>
        <p:spPr>
          <a:xfrm>
            <a:off x="7861300" y="470019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 color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55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234</Words>
  <Application>Microsoft Office PowerPoint</Application>
  <PresentationFormat>On-screen Show (4:3)</PresentationFormat>
  <Paragraphs>67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Colors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97</cp:revision>
  <dcterms:created xsi:type="dcterms:W3CDTF">2014-01-22T00:01:33Z</dcterms:created>
  <dcterms:modified xsi:type="dcterms:W3CDTF">2019-02-19T07:43:39Z</dcterms:modified>
</cp:coreProperties>
</file>