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65" r:id="rId3"/>
    <p:sldId id="261" r:id="rId4"/>
    <p:sldId id="266" r:id="rId5"/>
    <p:sldId id="258" r:id="rId6"/>
    <p:sldId id="267" r:id="rId7"/>
    <p:sldId id="262" r:id="rId8"/>
    <p:sldId id="268" r:id="rId9"/>
    <p:sldId id="259" r:id="rId10"/>
    <p:sldId id="269" r:id="rId11"/>
    <p:sldId id="260" r:id="rId12"/>
    <p:sldId id="270" r:id="rId13"/>
    <p:sldId id="263" r:id="rId14"/>
    <p:sldId id="271" r:id="rId15"/>
    <p:sldId id="264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84558" autoAdjust="0"/>
  </p:normalViewPr>
  <p:slideViewPr>
    <p:cSldViewPr snapToGrid="0">
      <p:cViewPr varScale="1">
        <p:scale>
          <a:sx n="63" d="100"/>
          <a:sy n="63" d="100"/>
        </p:scale>
        <p:origin x="91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62955-7081-448E-8ACC-3001C733D1B1}" type="datetimeFigureOut">
              <a:rPr lang="en-SG" smtClean="0"/>
              <a:t>3/7/2019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B32DA-3891-4147-9D35-C3943214BD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231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Unrotated shape without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AB32DA-3891-4147-9D35-C3943214BD76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830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Unrotated shape with vertical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AB32DA-3891-4147-9D35-C3943214BD76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21487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Rotated shape with vertical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AB32DA-3891-4147-9D35-C3943214BD76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93876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Rotated shape with vertical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AB32DA-3891-4147-9D35-C3943214BD76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58884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Unrotated shape with rotated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AB32DA-3891-4147-9D35-C3943214BD76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96561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Unrotated shape with rotated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AB32DA-3891-4147-9D35-C3943214BD76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30553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Rotated shape with rotated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AB32DA-3891-4147-9D35-C3943214BD76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07853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Rotated shape with rotated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AB32DA-3891-4147-9D35-C3943214BD76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5734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Unrotated shape without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AB32DA-3891-4147-9D35-C3943214BD76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051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Rotated shape without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AB32DA-3891-4147-9D35-C3943214BD76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526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Rotated shape without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AB32DA-3891-4147-9D35-C3943214BD76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0358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Unrotated shape with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AB32DA-3891-4147-9D35-C3943214BD76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8235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Unrotated shape with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AB32DA-3891-4147-9D35-C3943214BD76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7970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Rotated shape with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AB32DA-3891-4147-9D35-C3943214BD76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7694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Rotated shape with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AB32DA-3891-4147-9D35-C3943214BD76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9522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Unrotated shape with vertical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AB32DA-3891-4147-9D35-C3943214BD76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7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7A9D5-EBC1-472F-B5DD-052ACA053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92B39-F19D-498B-B4D8-84995A593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154BB-80B1-424A-B22E-2E6F2053B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96-09FC-4CB1-9DB3-36D80589EF3F}" type="datetimeFigureOut">
              <a:rPr lang="en-SG" smtClean="0"/>
              <a:t>3/7/2019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4D3B8-949E-44C6-A102-E5D40249B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51BFB-FA76-4824-A42A-D3CFB05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CAB10-4F19-4BB8-8E3B-90CDCB1DE1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46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ADA1-7183-45A5-BD1C-E60E360F9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0EBED3-E79C-4593-9727-A2536EC59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599D1-D2F2-41FB-9B12-E538B575D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96-09FC-4CB1-9DB3-36D80589EF3F}" type="datetimeFigureOut">
              <a:rPr lang="en-SG" smtClean="0"/>
              <a:t>3/7/2019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1ACB1-12A5-45EC-9370-0121A2034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872D6-7F79-449F-A396-2EA60D49A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CAB10-4F19-4BB8-8E3B-90CDCB1DE1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1589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4DE521-DC99-40BC-A29B-501E18CB5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6AD361-15D3-48DB-B84F-D87E73642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0F549-47C8-4A65-8656-2B379958F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96-09FC-4CB1-9DB3-36D80589EF3F}" type="datetimeFigureOut">
              <a:rPr lang="en-SG" smtClean="0"/>
              <a:t>3/7/2019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F8DE9-F671-49DD-9A8D-93F2CC0DD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44AE0-21AB-41C2-98EC-AFCC911E2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CAB10-4F19-4BB8-8E3B-90CDCB1DE1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560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ED033-6659-4406-872A-059E695C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52302-7140-433B-980C-D22A83BB1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F97F5-D5F9-4E9F-A893-185FFDDEF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96-09FC-4CB1-9DB3-36D80589EF3F}" type="datetimeFigureOut">
              <a:rPr lang="en-SG" smtClean="0"/>
              <a:t>3/7/2019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50066-CFFC-4A40-8B91-84DCDAB93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E433D-D4AD-465C-AC62-2AB6E1A52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CAB10-4F19-4BB8-8E3B-90CDCB1DE1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3181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9B698-3239-4C6E-9BD0-6F99705BE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C5920-323A-45A0-B863-608BE9420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A7F50-38CC-4C16-8D6F-454757ECA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96-09FC-4CB1-9DB3-36D80589EF3F}" type="datetimeFigureOut">
              <a:rPr lang="en-SG" smtClean="0"/>
              <a:t>3/7/2019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B56FC-C7AE-46D6-B718-4B5DB5D96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89607-8BC9-4C56-B837-7DFED21B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CAB10-4F19-4BB8-8E3B-90CDCB1DE1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1291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C6983-432C-4AA1-B1F1-8E6648E21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DF6FC-CF49-4624-AFF5-FF4AC1262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CE3A4-F86F-4748-90CD-39C4DE6C2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F61CF-A2C2-4FA6-A854-08DE184EE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96-09FC-4CB1-9DB3-36D80589EF3F}" type="datetimeFigureOut">
              <a:rPr lang="en-SG" smtClean="0"/>
              <a:t>3/7/2019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366A7-3DEC-4AA9-B81D-D75495A83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50E84-6FE1-4457-9167-3DD55E3B3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CAB10-4F19-4BB8-8E3B-90CDCB1DE1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128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2068E-8E97-4CBA-BF19-E3AC734C1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36D30-888D-45A9-AB2C-96E74B658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577A7-A967-49BE-B217-9CFEE0705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38891D-D011-46E1-82D6-2E658F951F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E5D4-83E3-4DFA-8992-954C2A6658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68598F-D317-490B-B452-E14B213C1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96-09FC-4CB1-9DB3-36D80589EF3F}" type="datetimeFigureOut">
              <a:rPr lang="en-SG" smtClean="0"/>
              <a:t>3/7/2019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559726-7F42-4F11-A8AC-3AD2600BE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37209B-4598-4FAD-8E65-C2EF7ADA2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CAB10-4F19-4BB8-8E3B-90CDCB1DE1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7733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51205-3CC5-468C-A199-8D3266A8C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748A2-17E1-40B0-AE48-E981D32DA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96-09FC-4CB1-9DB3-36D80589EF3F}" type="datetimeFigureOut">
              <a:rPr lang="en-SG" smtClean="0"/>
              <a:t>3/7/2019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D50164-0C4D-4B41-8E86-8FA79131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D01D36-C484-4144-B2F6-1AC0891A2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CAB10-4F19-4BB8-8E3B-90CDCB1DE1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010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B04891-1E4A-4727-AF8C-74F8C12D7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96-09FC-4CB1-9DB3-36D80589EF3F}" type="datetimeFigureOut">
              <a:rPr lang="en-SG" smtClean="0"/>
              <a:t>3/7/2019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718F97-C062-4FB4-921B-71ED792F5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DCD50-FAFD-4410-ABF5-8FAD546AB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CAB10-4F19-4BB8-8E3B-90CDCB1DE1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5365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960E5-45CF-406D-B17F-63F0FD854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ECB47-5A05-43C8-93B2-1A675D3BE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971CC-F499-4145-B001-7364EE7EB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3FAE85-EE22-4B88-B604-09427B464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96-09FC-4CB1-9DB3-36D80589EF3F}" type="datetimeFigureOut">
              <a:rPr lang="en-SG" smtClean="0"/>
              <a:t>3/7/2019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5A0C5-1C98-4922-815B-341DB0A39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1B086-E2F6-4607-9802-0D95066A3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CAB10-4F19-4BB8-8E3B-90CDCB1DE1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709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9F5B8-4005-4F44-ADD0-151F1319E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2C8AD0-0990-4D89-9662-F5E8E3EB23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DD83D3-FEE8-4D37-9448-A279CF07E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73868-8D11-43FF-BDDE-3BF4D8688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96-09FC-4CB1-9DB3-36D80589EF3F}" type="datetimeFigureOut">
              <a:rPr lang="en-SG" smtClean="0"/>
              <a:t>3/7/2019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DA581-0034-4CE2-975B-5015F90EE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56F51-9D38-4491-9591-F3540BC82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CAB10-4F19-4BB8-8E3B-90CDCB1DE1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995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CDFC43-D257-48A2-A738-54B399466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8F138-4BAB-4443-8078-03CB7E64F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F8B34-2A8A-4ECF-967C-9F5DD22691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C1496-09FC-4CB1-9DB3-36D80589EF3F}" type="datetimeFigureOut">
              <a:rPr lang="en-SG" smtClean="0"/>
              <a:t>3/7/2019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89985-EDD5-4E8A-B05B-1BAF9CCA7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8BBE6-0C81-4C65-8083-7503A3DA90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CAB10-4F19-4BB8-8E3B-90CDCB1DE1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5932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">
            <a:extLst>
              <a:ext uri="{FF2B5EF4-FFF2-40B4-BE49-F238E27FC236}">
                <a16:creationId xmlns:a16="http://schemas.microsoft.com/office/drawing/2014/main" id="{845DD1F8-0576-4CA1-89F9-D0F5C8D9F5A4}"/>
              </a:ext>
            </a:extLst>
          </p:cNvPr>
          <p:cNvSpPr/>
          <p:nvPr/>
        </p:nvSpPr>
        <p:spPr>
          <a:xfrm>
            <a:off x="2438400" y="2448910"/>
            <a:ext cx="2322786" cy="98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6085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">
            <a:extLst>
              <a:ext uri="{FF2B5EF4-FFF2-40B4-BE49-F238E27FC236}">
                <a16:creationId xmlns:a16="http://schemas.microsoft.com/office/drawing/2014/main" id="{210F9744-327D-4482-AEF8-28D3E2CA5E8F}"/>
              </a:ext>
            </a:extLst>
          </p:cNvPr>
          <p:cNvSpPr/>
          <p:nvPr/>
        </p:nvSpPr>
        <p:spPr>
          <a:xfrm>
            <a:off x="2438400" y="2448910"/>
            <a:ext cx="2322786" cy="98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SG" dirty="0"/>
              <a:t>This is some text</a:t>
            </a:r>
          </a:p>
        </p:txBody>
      </p:sp>
    </p:spTree>
    <p:extLst>
      <p:ext uri="{BB962C8B-B14F-4D97-AF65-F5344CB8AC3E}">
        <p14:creationId xmlns:p14="http://schemas.microsoft.com/office/powerpoint/2010/main" val="428897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">
            <a:extLst>
              <a:ext uri="{FF2B5EF4-FFF2-40B4-BE49-F238E27FC236}">
                <a16:creationId xmlns:a16="http://schemas.microsoft.com/office/drawing/2014/main" id="{632FCF67-8378-4EA9-A9C7-92341F3548FC}"/>
              </a:ext>
            </a:extLst>
          </p:cNvPr>
          <p:cNvSpPr/>
          <p:nvPr/>
        </p:nvSpPr>
        <p:spPr>
          <a:xfrm rot="19329832">
            <a:off x="2438400" y="2448910"/>
            <a:ext cx="2322786" cy="98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SG" dirty="0"/>
              <a:t>This is some text</a:t>
            </a:r>
          </a:p>
        </p:txBody>
      </p:sp>
    </p:spTree>
    <p:extLst>
      <p:ext uri="{BB962C8B-B14F-4D97-AF65-F5344CB8AC3E}">
        <p14:creationId xmlns:p14="http://schemas.microsoft.com/office/powerpoint/2010/main" val="1071354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">
            <a:extLst>
              <a:ext uri="{FF2B5EF4-FFF2-40B4-BE49-F238E27FC236}">
                <a16:creationId xmlns:a16="http://schemas.microsoft.com/office/drawing/2014/main" id="{632FCF67-8378-4EA9-A9C7-92341F3548FC}"/>
              </a:ext>
            </a:extLst>
          </p:cNvPr>
          <p:cNvSpPr/>
          <p:nvPr/>
        </p:nvSpPr>
        <p:spPr>
          <a:xfrm rot="19329832">
            <a:off x="2438400" y="2448910"/>
            <a:ext cx="2322786" cy="98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SG" dirty="0"/>
              <a:t>This is some text</a:t>
            </a:r>
          </a:p>
        </p:txBody>
      </p:sp>
    </p:spTree>
    <p:extLst>
      <p:ext uri="{BB962C8B-B14F-4D97-AF65-F5344CB8AC3E}">
        <p14:creationId xmlns:p14="http://schemas.microsoft.com/office/powerpoint/2010/main" val="653986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">
            <a:extLst>
              <a:ext uri="{FF2B5EF4-FFF2-40B4-BE49-F238E27FC236}">
                <a16:creationId xmlns:a16="http://schemas.microsoft.com/office/drawing/2014/main" id="{5C20F33B-F87A-4E8F-BB0D-5F09A88CB66E}"/>
              </a:ext>
            </a:extLst>
          </p:cNvPr>
          <p:cNvSpPr/>
          <p:nvPr/>
        </p:nvSpPr>
        <p:spPr>
          <a:xfrm>
            <a:off x="2438400" y="2448910"/>
            <a:ext cx="2322786" cy="98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1200000" lon="18299985" rev="18900000"/>
              </a:camera>
              <a:lightRig rig="threePt" dir="t"/>
            </a:scene3d>
          </a:bodyPr>
          <a:lstStyle/>
          <a:p>
            <a:pPr algn="ctr"/>
            <a:r>
              <a:rPr lang="en-SG" dirty="0"/>
              <a:t>This is some text</a:t>
            </a:r>
          </a:p>
        </p:txBody>
      </p:sp>
    </p:spTree>
    <p:extLst>
      <p:ext uri="{BB962C8B-B14F-4D97-AF65-F5344CB8AC3E}">
        <p14:creationId xmlns:p14="http://schemas.microsoft.com/office/powerpoint/2010/main" val="2049317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">
            <a:extLst>
              <a:ext uri="{FF2B5EF4-FFF2-40B4-BE49-F238E27FC236}">
                <a16:creationId xmlns:a16="http://schemas.microsoft.com/office/drawing/2014/main" id="{5C20F33B-F87A-4E8F-BB0D-5F09A88CB66E}"/>
              </a:ext>
            </a:extLst>
          </p:cNvPr>
          <p:cNvSpPr/>
          <p:nvPr/>
        </p:nvSpPr>
        <p:spPr>
          <a:xfrm>
            <a:off x="2438400" y="2448910"/>
            <a:ext cx="2322786" cy="98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1200000" lon="18299985" rev="18900000"/>
              </a:camera>
              <a:lightRig rig="threePt" dir="t"/>
            </a:scene3d>
          </a:bodyPr>
          <a:lstStyle/>
          <a:p>
            <a:pPr algn="ctr"/>
            <a:r>
              <a:rPr lang="en-SG" dirty="0"/>
              <a:t>This is some text</a:t>
            </a:r>
          </a:p>
        </p:txBody>
      </p:sp>
    </p:spTree>
    <p:extLst>
      <p:ext uri="{BB962C8B-B14F-4D97-AF65-F5344CB8AC3E}">
        <p14:creationId xmlns:p14="http://schemas.microsoft.com/office/powerpoint/2010/main" val="1802579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">
            <a:extLst>
              <a:ext uri="{FF2B5EF4-FFF2-40B4-BE49-F238E27FC236}">
                <a16:creationId xmlns:a16="http://schemas.microsoft.com/office/drawing/2014/main" id="{F989CA06-0964-4CDC-8D8D-D9AACDF7E735}"/>
              </a:ext>
            </a:extLst>
          </p:cNvPr>
          <p:cNvSpPr/>
          <p:nvPr/>
        </p:nvSpPr>
        <p:spPr>
          <a:xfrm rot="19248346">
            <a:off x="2438400" y="2448910"/>
            <a:ext cx="2322786" cy="98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1200000" lon="18299985" rev="18900000"/>
              </a:camera>
              <a:lightRig rig="threePt" dir="t"/>
            </a:scene3d>
          </a:bodyPr>
          <a:lstStyle/>
          <a:p>
            <a:pPr algn="ctr"/>
            <a:r>
              <a:rPr lang="en-SG" dirty="0"/>
              <a:t>This is some text</a:t>
            </a:r>
          </a:p>
        </p:txBody>
      </p:sp>
    </p:spTree>
    <p:extLst>
      <p:ext uri="{BB962C8B-B14F-4D97-AF65-F5344CB8AC3E}">
        <p14:creationId xmlns:p14="http://schemas.microsoft.com/office/powerpoint/2010/main" val="1528153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">
            <a:extLst>
              <a:ext uri="{FF2B5EF4-FFF2-40B4-BE49-F238E27FC236}">
                <a16:creationId xmlns:a16="http://schemas.microsoft.com/office/drawing/2014/main" id="{F989CA06-0964-4CDC-8D8D-D9AACDF7E735}"/>
              </a:ext>
            </a:extLst>
          </p:cNvPr>
          <p:cNvSpPr/>
          <p:nvPr/>
        </p:nvSpPr>
        <p:spPr>
          <a:xfrm rot="19248346">
            <a:off x="2438400" y="2448910"/>
            <a:ext cx="2322786" cy="98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1200000" lon="18299985" rev="18900000"/>
              </a:camera>
              <a:lightRig rig="threePt" dir="t"/>
            </a:scene3d>
          </a:bodyPr>
          <a:lstStyle/>
          <a:p>
            <a:pPr algn="ctr"/>
            <a:r>
              <a:rPr lang="en-SG" dirty="0"/>
              <a:t>This is some text</a:t>
            </a:r>
          </a:p>
        </p:txBody>
      </p:sp>
    </p:spTree>
    <p:extLst>
      <p:ext uri="{BB962C8B-B14F-4D97-AF65-F5344CB8AC3E}">
        <p14:creationId xmlns:p14="http://schemas.microsoft.com/office/powerpoint/2010/main" val="3731952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">
            <a:extLst>
              <a:ext uri="{FF2B5EF4-FFF2-40B4-BE49-F238E27FC236}">
                <a16:creationId xmlns:a16="http://schemas.microsoft.com/office/drawing/2014/main" id="{845DD1F8-0576-4CA1-89F9-D0F5C8D9F5A4}"/>
              </a:ext>
            </a:extLst>
          </p:cNvPr>
          <p:cNvSpPr/>
          <p:nvPr/>
        </p:nvSpPr>
        <p:spPr>
          <a:xfrm>
            <a:off x="2438400" y="2448910"/>
            <a:ext cx="2322786" cy="98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600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">
            <a:extLst>
              <a:ext uri="{FF2B5EF4-FFF2-40B4-BE49-F238E27FC236}">
                <a16:creationId xmlns:a16="http://schemas.microsoft.com/office/drawing/2014/main" id="{8BA42428-2BCC-44A8-AA14-EC537DCA0F23}"/>
              </a:ext>
            </a:extLst>
          </p:cNvPr>
          <p:cNvSpPr/>
          <p:nvPr/>
        </p:nvSpPr>
        <p:spPr>
          <a:xfrm rot="18824801">
            <a:off x="2438400" y="2448910"/>
            <a:ext cx="2322786" cy="98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9453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">
            <a:extLst>
              <a:ext uri="{FF2B5EF4-FFF2-40B4-BE49-F238E27FC236}">
                <a16:creationId xmlns:a16="http://schemas.microsoft.com/office/drawing/2014/main" id="{8BA42428-2BCC-44A8-AA14-EC537DCA0F23}"/>
              </a:ext>
            </a:extLst>
          </p:cNvPr>
          <p:cNvSpPr/>
          <p:nvPr/>
        </p:nvSpPr>
        <p:spPr>
          <a:xfrm rot="18824801">
            <a:off x="2438400" y="2448910"/>
            <a:ext cx="2322786" cy="98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9083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">
            <a:extLst>
              <a:ext uri="{FF2B5EF4-FFF2-40B4-BE49-F238E27FC236}">
                <a16:creationId xmlns:a16="http://schemas.microsoft.com/office/drawing/2014/main" id="{1D7136FC-754A-41ED-9720-2070F33B5EF5}"/>
              </a:ext>
            </a:extLst>
          </p:cNvPr>
          <p:cNvSpPr/>
          <p:nvPr/>
        </p:nvSpPr>
        <p:spPr>
          <a:xfrm>
            <a:off x="2438400" y="2448910"/>
            <a:ext cx="2322786" cy="98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This is some text</a:t>
            </a:r>
          </a:p>
        </p:txBody>
      </p:sp>
    </p:spTree>
    <p:extLst>
      <p:ext uri="{BB962C8B-B14F-4D97-AF65-F5344CB8AC3E}">
        <p14:creationId xmlns:p14="http://schemas.microsoft.com/office/powerpoint/2010/main" val="1557078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">
            <a:extLst>
              <a:ext uri="{FF2B5EF4-FFF2-40B4-BE49-F238E27FC236}">
                <a16:creationId xmlns:a16="http://schemas.microsoft.com/office/drawing/2014/main" id="{1D7136FC-754A-41ED-9720-2070F33B5EF5}"/>
              </a:ext>
            </a:extLst>
          </p:cNvPr>
          <p:cNvSpPr/>
          <p:nvPr/>
        </p:nvSpPr>
        <p:spPr>
          <a:xfrm>
            <a:off x="2438400" y="2448910"/>
            <a:ext cx="2322786" cy="98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This is some text</a:t>
            </a:r>
          </a:p>
        </p:txBody>
      </p:sp>
    </p:spTree>
    <p:extLst>
      <p:ext uri="{BB962C8B-B14F-4D97-AF65-F5344CB8AC3E}">
        <p14:creationId xmlns:p14="http://schemas.microsoft.com/office/powerpoint/2010/main" val="2101842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">
            <a:extLst>
              <a:ext uri="{FF2B5EF4-FFF2-40B4-BE49-F238E27FC236}">
                <a16:creationId xmlns:a16="http://schemas.microsoft.com/office/drawing/2014/main" id="{D695EB2E-534C-48A4-94FE-A28D7BCF1A60}"/>
              </a:ext>
            </a:extLst>
          </p:cNvPr>
          <p:cNvSpPr/>
          <p:nvPr/>
        </p:nvSpPr>
        <p:spPr>
          <a:xfrm rot="19503883">
            <a:off x="2438400" y="2448910"/>
            <a:ext cx="2322786" cy="98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This is some text</a:t>
            </a:r>
          </a:p>
        </p:txBody>
      </p:sp>
    </p:spTree>
    <p:extLst>
      <p:ext uri="{BB962C8B-B14F-4D97-AF65-F5344CB8AC3E}">
        <p14:creationId xmlns:p14="http://schemas.microsoft.com/office/powerpoint/2010/main" val="1447571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">
            <a:extLst>
              <a:ext uri="{FF2B5EF4-FFF2-40B4-BE49-F238E27FC236}">
                <a16:creationId xmlns:a16="http://schemas.microsoft.com/office/drawing/2014/main" id="{D695EB2E-534C-48A4-94FE-A28D7BCF1A60}"/>
              </a:ext>
            </a:extLst>
          </p:cNvPr>
          <p:cNvSpPr/>
          <p:nvPr/>
        </p:nvSpPr>
        <p:spPr>
          <a:xfrm rot="19503883">
            <a:off x="2438400" y="2448910"/>
            <a:ext cx="2322786" cy="98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This is some text</a:t>
            </a:r>
          </a:p>
        </p:txBody>
      </p:sp>
    </p:spTree>
    <p:extLst>
      <p:ext uri="{BB962C8B-B14F-4D97-AF65-F5344CB8AC3E}">
        <p14:creationId xmlns:p14="http://schemas.microsoft.com/office/powerpoint/2010/main" val="1096395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">
            <a:extLst>
              <a:ext uri="{FF2B5EF4-FFF2-40B4-BE49-F238E27FC236}">
                <a16:creationId xmlns:a16="http://schemas.microsoft.com/office/drawing/2014/main" id="{210F9744-327D-4482-AEF8-28D3E2CA5E8F}"/>
              </a:ext>
            </a:extLst>
          </p:cNvPr>
          <p:cNvSpPr/>
          <p:nvPr/>
        </p:nvSpPr>
        <p:spPr>
          <a:xfrm>
            <a:off x="2438400" y="2448910"/>
            <a:ext cx="2322786" cy="98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SG" dirty="0"/>
              <a:t>This is some text</a:t>
            </a:r>
          </a:p>
        </p:txBody>
      </p:sp>
    </p:spTree>
    <p:extLst>
      <p:ext uri="{BB962C8B-B14F-4D97-AF65-F5344CB8AC3E}">
        <p14:creationId xmlns:p14="http://schemas.microsoft.com/office/powerpoint/2010/main" val="2518711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136</Words>
  <Application>Microsoft Office PowerPoint</Application>
  <PresentationFormat>Widescreen</PresentationFormat>
  <Paragraphs>44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 Hong Herald</dc:creator>
  <cp:lastModifiedBy>Yu Hong Herald</cp:lastModifiedBy>
  <cp:revision>6</cp:revision>
  <dcterms:created xsi:type="dcterms:W3CDTF">2019-07-03T02:49:03Z</dcterms:created>
  <dcterms:modified xsi:type="dcterms:W3CDTF">2019-07-03T03:12:03Z</dcterms:modified>
</cp:coreProperties>
</file>