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9"/>
  </p:notesMasterIdLst>
  <p:sldIdLst>
    <p:sldId id="287" r:id="rId4"/>
    <p:sldId id="256" r:id="rId5"/>
    <p:sldId id="292" r:id="rId6"/>
    <p:sldId id="337" r:id="rId7"/>
    <p:sldId id="338" r:id="rId8"/>
    <p:sldId id="336" r:id="rId9"/>
    <p:sldId id="306" r:id="rId10"/>
    <p:sldId id="319" r:id="rId11"/>
    <p:sldId id="315" r:id="rId12"/>
    <p:sldId id="333" r:id="rId13"/>
    <p:sldId id="334" r:id="rId14"/>
    <p:sldId id="339" r:id="rId15"/>
    <p:sldId id="340" r:id="rId16"/>
    <p:sldId id="341" r:id="rId17"/>
    <p:sldId id="30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Create Callout" id="{A3A2B0AB-762C-4281-AA7B-EF7E134E0DC4}">
          <p14:sldIdLst>
            <p14:sldId id="256"/>
            <p14:sldId id="292"/>
            <p14:sldId id="337"/>
            <p14:sldId id="338"/>
            <p14:sldId id="336"/>
            <p14:sldId id="306"/>
            <p14:sldId id="319"/>
            <p14:sldId id="315"/>
            <p14:sldId id="333"/>
            <p14:sldId id="334"/>
            <p14:sldId id="339"/>
            <p14:sldId id="340"/>
            <p14:sldId id="341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BF"/>
    <a:srgbClr val="E46C0A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844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B14F6-3F9A-43ED-BCC2-4547CC5017BD}" type="datetimeFigureOut">
              <a:rPr lang="en-SG" smtClean="0"/>
              <a:t>18/4/2019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3AEF4-C65E-439A-8D62-70C2FAA916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507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gger">
            <a:extLst>
              <a:ext uri="{FF2B5EF4-FFF2-40B4-BE49-F238E27FC236}">
                <a16:creationId xmlns:a16="http://schemas.microsoft.com/office/drawing/2014/main" id="{015139AA-208E-41A9-9E9D-0FBF9B27A0E4}"/>
              </a:ext>
            </a:extLst>
          </p:cNvPr>
          <p:cNvSpPr/>
          <p:nvPr/>
        </p:nvSpPr>
        <p:spPr>
          <a:xfrm>
            <a:off x="1600200" y="37338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5" name="Callout">
            <a:extLst>
              <a:ext uri="{FF2B5EF4-FFF2-40B4-BE49-F238E27FC236}">
                <a16:creationId xmlns:a16="http://schemas.microsoft.com/office/drawing/2014/main" id="{FA930241-05A7-4CEA-829A-96FA333C6D11}"/>
              </a:ext>
            </a:extLst>
          </p:cNvPr>
          <p:cNvSpPr/>
          <p:nvPr/>
        </p:nvSpPr>
        <p:spPr>
          <a:xfrm>
            <a:off x="1866900" y="22098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</a:t>
            </a:r>
          </a:p>
        </p:txBody>
      </p:sp>
      <p:sp>
        <p:nvSpPr>
          <p:cNvPr id="4" name="Callout 2">
            <a:extLst>
              <a:ext uri="{FF2B5EF4-FFF2-40B4-BE49-F238E27FC236}">
                <a16:creationId xmlns:a16="http://schemas.microsoft.com/office/drawing/2014/main" id="{0D5E0CA6-439B-4BDF-B437-B1B94696F950}"/>
              </a:ext>
            </a:extLst>
          </p:cNvPr>
          <p:cNvSpPr/>
          <p:nvPr/>
        </p:nvSpPr>
        <p:spPr>
          <a:xfrm>
            <a:off x="381000" y="22098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 2</a:t>
            </a:r>
          </a:p>
        </p:txBody>
      </p:sp>
    </p:spTree>
    <p:extLst>
      <p:ext uri="{BB962C8B-B14F-4D97-AF65-F5344CB8AC3E}">
        <p14:creationId xmlns:p14="http://schemas.microsoft.com/office/powerpoint/2010/main" val="335584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" grpId="0" animBg="1"/>
      <p:bldP spid="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gger">
            <a:extLst>
              <a:ext uri="{FF2B5EF4-FFF2-40B4-BE49-F238E27FC236}">
                <a16:creationId xmlns:a16="http://schemas.microsoft.com/office/drawing/2014/main" id="{015139AA-208E-41A9-9E9D-0FBF9B27A0E4}"/>
              </a:ext>
            </a:extLst>
          </p:cNvPr>
          <p:cNvSpPr/>
          <p:nvPr/>
        </p:nvSpPr>
        <p:spPr>
          <a:xfrm>
            <a:off x="1600200" y="37338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5" name="Callout">
            <a:extLst>
              <a:ext uri="{FF2B5EF4-FFF2-40B4-BE49-F238E27FC236}">
                <a16:creationId xmlns:a16="http://schemas.microsoft.com/office/drawing/2014/main" id="{FA930241-05A7-4CEA-829A-96FA333C6D11}"/>
              </a:ext>
            </a:extLst>
          </p:cNvPr>
          <p:cNvSpPr/>
          <p:nvPr/>
        </p:nvSpPr>
        <p:spPr>
          <a:xfrm>
            <a:off x="1866900" y="22098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</a:t>
            </a:r>
          </a:p>
        </p:txBody>
      </p:sp>
      <p:sp>
        <p:nvSpPr>
          <p:cNvPr id="4" name="Callout 2">
            <a:extLst>
              <a:ext uri="{FF2B5EF4-FFF2-40B4-BE49-F238E27FC236}">
                <a16:creationId xmlns:a16="http://schemas.microsoft.com/office/drawing/2014/main" id="{0D5E0CA6-439B-4BDF-B437-B1B94696F950}"/>
              </a:ext>
            </a:extLst>
          </p:cNvPr>
          <p:cNvSpPr/>
          <p:nvPr/>
        </p:nvSpPr>
        <p:spPr>
          <a:xfrm>
            <a:off x="381000" y="22098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 2</a:t>
            </a:r>
          </a:p>
        </p:txBody>
      </p:sp>
    </p:spTree>
    <p:extLst>
      <p:ext uri="{BB962C8B-B14F-4D97-AF65-F5344CB8AC3E}">
        <p14:creationId xmlns:p14="http://schemas.microsoft.com/office/powerpoint/2010/main" val="417795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4" grpId="0" animBg="1"/>
      <p:bldP spid="4" grpId="1" animBg="1"/>
      <p:bldP spid="4" grpId="2" animBg="1"/>
      <p:bldP spid="4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/>
              <a:t>Convert Shapes To Tooltip: Ten shapes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/>
              <a:t>Select trigger</a:t>
            </a:r>
          </a:p>
          <a:p>
            <a:r>
              <a:rPr lang="en-US" dirty="0"/>
              <a:t>Select callouts</a:t>
            </a:r>
          </a:p>
          <a:p>
            <a:r>
              <a:rPr lang="en-US" dirty="0"/>
              <a:t>Click ‘Convert Shapes to Tooltip’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96908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gger">
            <a:extLst>
              <a:ext uri="{FF2B5EF4-FFF2-40B4-BE49-F238E27FC236}">
                <a16:creationId xmlns:a16="http://schemas.microsoft.com/office/drawing/2014/main" id="{015139AA-208E-41A9-9E9D-0FBF9B27A0E4}"/>
              </a:ext>
            </a:extLst>
          </p:cNvPr>
          <p:cNvSpPr/>
          <p:nvPr/>
        </p:nvSpPr>
        <p:spPr>
          <a:xfrm>
            <a:off x="1600200" y="37338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5" name="Callout">
            <a:extLst>
              <a:ext uri="{FF2B5EF4-FFF2-40B4-BE49-F238E27FC236}">
                <a16:creationId xmlns:a16="http://schemas.microsoft.com/office/drawing/2014/main" id="{FA930241-05A7-4CEA-829A-96FA333C6D11}"/>
              </a:ext>
            </a:extLst>
          </p:cNvPr>
          <p:cNvSpPr/>
          <p:nvPr/>
        </p:nvSpPr>
        <p:spPr>
          <a:xfrm>
            <a:off x="1866900" y="22098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</a:t>
            </a:r>
          </a:p>
        </p:txBody>
      </p:sp>
      <p:sp>
        <p:nvSpPr>
          <p:cNvPr id="4" name="Callout 2">
            <a:extLst>
              <a:ext uri="{FF2B5EF4-FFF2-40B4-BE49-F238E27FC236}">
                <a16:creationId xmlns:a16="http://schemas.microsoft.com/office/drawing/2014/main" id="{0D5E0CA6-439B-4BDF-B437-B1B94696F950}"/>
              </a:ext>
            </a:extLst>
          </p:cNvPr>
          <p:cNvSpPr/>
          <p:nvPr/>
        </p:nvSpPr>
        <p:spPr>
          <a:xfrm>
            <a:off x="381000" y="22098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 2</a:t>
            </a:r>
          </a:p>
        </p:txBody>
      </p:sp>
      <p:sp>
        <p:nvSpPr>
          <p:cNvPr id="6" name="Callout 4">
            <a:extLst>
              <a:ext uri="{FF2B5EF4-FFF2-40B4-BE49-F238E27FC236}">
                <a16:creationId xmlns:a16="http://schemas.microsoft.com/office/drawing/2014/main" id="{A86F9699-5E67-465E-B139-66238F1EC41F}"/>
              </a:ext>
            </a:extLst>
          </p:cNvPr>
          <p:cNvSpPr/>
          <p:nvPr/>
        </p:nvSpPr>
        <p:spPr>
          <a:xfrm>
            <a:off x="1866900" y="9398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 4</a:t>
            </a:r>
          </a:p>
        </p:txBody>
      </p:sp>
      <p:sp>
        <p:nvSpPr>
          <p:cNvPr id="7" name="Callout 3">
            <a:extLst>
              <a:ext uri="{FF2B5EF4-FFF2-40B4-BE49-F238E27FC236}">
                <a16:creationId xmlns:a16="http://schemas.microsoft.com/office/drawing/2014/main" id="{6BEC63F4-B377-46BB-9031-F5E92074DA81}"/>
              </a:ext>
            </a:extLst>
          </p:cNvPr>
          <p:cNvSpPr/>
          <p:nvPr/>
        </p:nvSpPr>
        <p:spPr>
          <a:xfrm>
            <a:off x="381000" y="9398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 3</a:t>
            </a:r>
          </a:p>
        </p:txBody>
      </p:sp>
      <p:sp>
        <p:nvSpPr>
          <p:cNvPr id="8" name="Callout 6">
            <a:extLst>
              <a:ext uri="{FF2B5EF4-FFF2-40B4-BE49-F238E27FC236}">
                <a16:creationId xmlns:a16="http://schemas.microsoft.com/office/drawing/2014/main" id="{9A839260-D667-4D78-8D0D-5D6227E305B6}"/>
              </a:ext>
            </a:extLst>
          </p:cNvPr>
          <p:cNvSpPr/>
          <p:nvPr/>
        </p:nvSpPr>
        <p:spPr>
          <a:xfrm>
            <a:off x="5242560" y="9398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 6</a:t>
            </a:r>
          </a:p>
        </p:txBody>
      </p:sp>
      <p:sp>
        <p:nvSpPr>
          <p:cNvPr id="9" name="Callout 5">
            <a:extLst>
              <a:ext uri="{FF2B5EF4-FFF2-40B4-BE49-F238E27FC236}">
                <a16:creationId xmlns:a16="http://schemas.microsoft.com/office/drawing/2014/main" id="{E32D3B2F-2936-431E-8434-9010773C86BF}"/>
              </a:ext>
            </a:extLst>
          </p:cNvPr>
          <p:cNvSpPr/>
          <p:nvPr/>
        </p:nvSpPr>
        <p:spPr>
          <a:xfrm>
            <a:off x="3756660" y="9398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 5</a:t>
            </a:r>
          </a:p>
        </p:txBody>
      </p:sp>
      <p:sp>
        <p:nvSpPr>
          <p:cNvPr id="10" name="Callout 7">
            <a:extLst>
              <a:ext uri="{FF2B5EF4-FFF2-40B4-BE49-F238E27FC236}">
                <a16:creationId xmlns:a16="http://schemas.microsoft.com/office/drawing/2014/main" id="{C00545B0-92B4-4E45-AA70-2FF3EC6E1D80}"/>
              </a:ext>
            </a:extLst>
          </p:cNvPr>
          <p:cNvSpPr/>
          <p:nvPr/>
        </p:nvSpPr>
        <p:spPr>
          <a:xfrm>
            <a:off x="5257800" y="219456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 7</a:t>
            </a:r>
          </a:p>
        </p:txBody>
      </p:sp>
      <p:sp>
        <p:nvSpPr>
          <p:cNvPr id="11" name="Callout 9">
            <a:extLst>
              <a:ext uri="{FF2B5EF4-FFF2-40B4-BE49-F238E27FC236}">
                <a16:creationId xmlns:a16="http://schemas.microsoft.com/office/drawing/2014/main" id="{F9283D71-D8F1-41A9-884A-D8DA2401B34F}"/>
              </a:ext>
            </a:extLst>
          </p:cNvPr>
          <p:cNvSpPr/>
          <p:nvPr/>
        </p:nvSpPr>
        <p:spPr>
          <a:xfrm>
            <a:off x="3771900" y="219456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 9</a:t>
            </a:r>
          </a:p>
        </p:txBody>
      </p:sp>
      <p:sp>
        <p:nvSpPr>
          <p:cNvPr id="12" name="Callout 8">
            <a:extLst>
              <a:ext uri="{FF2B5EF4-FFF2-40B4-BE49-F238E27FC236}">
                <a16:creationId xmlns:a16="http://schemas.microsoft.com/office/drawing/2014/main" id="{9CE155FA-FF9D-4C68-9F68-76370ECF0CEB}"/>
              </a:ext>
            </a:extLst>
          </p:cNvPr>
          <p:cNvSpPr/>
          <p:nvPr/>
        </p:nvSpPr>
        <p:spPr>
          <a:xfrm>
            <a:off x="4394202" y="32004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 8</a:t>
            </a:r>
          </a:p>
        </p:txBody>
      </p:sp>
    </p:spTree>
    <p:extLst>
      <p:ext uri="{BB962C8B-B14F-4D97-AF65-F5344CB8AC3E}">
        <p14:creationId xmlns:p14="http://schemas.microsoft.com/office/powerpoint/2010/main" val="42148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gger">
            <a:extLst>
              <a:ext uri="{FF2B5EF4-FFF2-40B4-BE49-F238E27FC236}">
                <a16:creationId xmlns:a16="http://schemas.microsoft.com/office/drawing/2014/main" id="{015139AA-208E-41A9-9E9D-0FBF9B27A0E4}"/>
              </a:ext>
            </a:extLst>
          </p:cNvPr>
          <p:cNvSpPr/>
          <p:nvPr/>
        </p:nvSpPr>
        <p:spPr>
          <a:xfrm>
            <a:off x="1600200" y="37338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5" name="Callout">
            <a:extLst>
              <a:ext uri="{FF2B5EF4-FFF2-40B4-BE49-F238E27FC236}">
                <a16:creationId xmlns:a16="http://schemas.microsoft.com/office/drawing/2014/main" id="{FA930241-05A7-4CEA-829A-96FA333C6D11}"/>
              </a:ext>
            </a:extLst>
          </p:cNvPr>
          <p:cNvSpPr/>
          <p:nvPr/>
        </p:nvSpPr>
        <p:spPr>
          <a:xfrm>
            <a:off x="1866900" y="22098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</a:t>
            </a:r>
          </a:p>
        </p:txBody>
      </p:sp>
      <p:sp>
        <p:nvSpPr>
          <p:cNvPr id="4" name="Callout 2">
            <a:extLst>
              <a:ext uri="{FF2B5EF4-FFF2-40B4-BE49-F238E27FC236}">
                <a16:creationId xmlns:a16="http://schemas.microsoft.com/office/drawing/2014/main" id="{0D5E0CA6-439B-4BDF-B437-B1B94696F950}"/>
              </a:ext>
            </a:extLst>
          </p:cNvPr>
          <p:cNvSpPr/>
          <p:nvPr/>
        </p:nvSpPr>
        <p:spPr>
          <a:xfrm>
            <a:off x="381000" y="22098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 2</a:t>
            </a:r>
          </a:p>
        </p:txBody>
      </p:sp>
      <p:sp>
        <p:nvSpPr>
          <p:cNvPr id="6" name="Callout 4">
            <a:extLst>
              <a:ext uri="{FF2B5EF4-FFF2-40B4-BE49-F238E27FC236}">
                <a16:creationId xmlns:a16="http://schemas.microsoft.com/office/drawing/2014/main" id="{A86F9699-5E67-465E-B139-66238F1EC41F}"/>
              </a:ext>
            </a:extLst>
          </p:cNvPr>
          <p:cNvSpPr/>
          <p:nvPr/>
        </p:nvSpPr>
        <p:spPr>
          <a:xfrm>
            <a:off x="1866900" y="9398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 4</a:t>
            </a:r>
          </a:p>
        </p:txBody>
      </p:sp>
      <p:sp>
        <p:nvSpPr>
          <p:cNvPr id="7" name="Callout 3">
            <a:extLst>
              <a:ext uri="{FF2B5EF4-FFF2-40B4-BE49-F238E27FC236}">
                <a16:creationId xmlns:a16="http://schemas.microsoft.com/office/drawing/2014/main" id="{6BEC63F4-B377-46BB-9031-F5E92074DA81}"/>
              </a:ext>
            </a:extLst>
          </p:cNvPr>
          <p:cNvSpPr/>
          <p:nvPr/>
        </p:nvSpPr>
        <p:spPr>
          <a:xfrm>
            <a:off x="381000" y="9398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 3</a:t>
            </a:r>
          </a:p>
        </p:txBody>
      </p:sp>
      <p:sp>
        <p:nvSpPr>
          <p:cNvPr id="8" name="Callout 6">
            <a:extLst>
              <a:ext uri="{FF2B5EF4-FFF2-40B4-BE49-F238E27FC236}">
                <a16:creationId xmlns:a16="http://schemas.microsoft.com/office/drawing/2014/main" id="{9A839260-D667-4D78-8D0D-5D6227E305B6}"/>
              </a:ext>
            </a:extLst>
          </p:cNvPr>
          <p:cNvSpPr/>
          <p:nvPr/>
        </p:nvSpPr>
        <p:spPr>
          <a:xfrm>
            <a:off x="5242560" y="9398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 6</a:t>
            </a:r>
          </a:p>
        </p:txBody>
      </p:sp>
      <p:sp>
        <p:nvSpPr>
          <p:cNvPr id="9" name="Callout 5">
            <a:extLst>
              <a:ext uri="{FF2B5EF4-FFF2-40B4-BE49-F238E27FC236}">
                <a16:creationId xmlns:a16="http://schemas.microsoft.com/office/drawing/2014/main" id="{E32D3B2F-2936-431E-8434-9010773C86BF}"/>
              </a:ext>
            </a:extLst>
          </p:cNvPr>
          <p:cNvSpPr/>
          <p:nvPr/>
        </p:nvSpPr>
        <p:spPr>
          <a:xfrm>
            <a:off x="3756660" y="9398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 5</a:t>
            </a:r>
          </a:p>
        </p:txBody>
      </p:sp>
      <p:sp>
        <p:nvSpPr>
          <p:cNvPr id="10" name="Callout 7">
            <a:extLst>
              <a:ext uri="{FF2B5EF4-FFF2-40B4-BE49-F238E27FC236}">
                <a16:creationId xmlns:a16="http://schemas.microsoft.com/office/drawing/2014/main" id="{C00545B0-92B4-4E45-AA70-2FF3EC6E1D80}"/>
              </a:ext>
            </a:extLst>
          </p:cNvPr>
          <p:cNvSpPr/>
          <p:nvPr/>
        </p:nvSpPr>
        <p:spPr>
          <a:xfrm>
            <a:off x="5257800" y="219456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 7</a:t>
            </a:r>
          </a:p>
        </p:txBody>
      </p:sp>
      <p:sp>
        <p:nvSpPr>
          <p:cNvPr id="11" name="Callout 9">
            <a:extLst>
              <a:ext uri="{FF2B5EF4-FFF2-40B4-BE49-F238E27FC236}">
                <a16:creationId xmlns:a16="http://schemas.microsoft.com/office/drawing/2014/main" id="{F9283D71-D8F1-41A9-884A-D8DA2401B34F}"/>
              </a:ext>
            </a:extLst>
          </p:cNvPr>
          <p:cNvSpPr/>
          <p:nvPr/>
        </p:nvSpPr>
        <p:spPr>
          <a:xfrm>
            <a:off x="3771900" y="219456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 9</a:t>
            </a:r>
          </a:p>
        </p:txBody>
      </p:sp>
      <p:sp>
        <p:nvSpPr>
          <p:cNvPr id="12" name="Callout 8">
            <a:extLst>
              <a:ext uri="{FF2B5EF4-FFF2-40B4-BE49-F238E27FC236}">
                <a16:creationId xmlns:a16="http://schemas.microsoft.com/office/drawing/2014/main" id="{9CE155FA-FF9D-4C68-9F68-76370ECF0CEB}"/>
              </a:ext>
            </a:extLst>
          </p:cNvPr>
          <p:cNvSpPr/>
          <p:nvPr/>
        </p:nvSpPr>
        <p:spPr>
          <a:xfrm>
            <a:off x="4394202" y="32004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 8</a:t>
            </a:r>
          </a:p>
        </p:txBody>
      </p:sp>
    </p:spTree>
    <p:extLst>
      <p:ext uri="{BB962C8B-B14F-4D97-AF65-F5344CB8AC3E}">
        <p14:creationId xmlns:p14="http://schemas.microsoft.com/office/powerpoint/2010/main" val="114356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4" grpId="0" animBg="1"/>
      <p:bldP spid="4" grpId="1" animBg="1"/>
      <p:bldP spid="4" grpId="2" animBg="1"/>
      <p:bldP spid="4" grpId="3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2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6C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  <a:solidFill>
            <a:srgbClr val="E46C0A"/>
          </a:solidFill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Convert Shapes To Tooltip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/>
              <a:t>Convert Shapes To Tooltip: One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/>
              <a:t>Select trigger</a:t>
            </a:r>
          </a:p>
          <a:p>
            <a:r>
              <a:rPr lang="en-US" dirty="0"/>
              <a:t>Click ‘Convert Shapes to Tooltip’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gger">
            <a:extLst>
              <a:ext uri="{FF2B5EF4-FFF2-40B4-BE49-F238E27FC236}">
                <a16:creationId xmlns:a16="http://schemas.microsoft.com/office/drawing/2014/main" id="{015139AA-208E-41A9-9E9D-0FBF9B27A0E4}"/>
              </a:ext>
            </a:extLst>
          </p:cNvPr>
          <p:cNvSpPr/>
          <p:nvPr/>
        </p:nvSpPr>
        <p:spPr>
          <a:xfrm>
            <a:off x="1600200" y="37338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281742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gger">
            <a:extLst>
              <a:ext uri="{FF2B5EF4-FFF2-40B4-BE49-F238E27FC236}">
                <a16:creationId xmlns:a16="http://schemas.microsoft.com/office/drawing/2014/main" id="{B576714E-36F2-4FCC-9365-7AAC0983AB5F}"/>
              </a:ext>
            </a:extLst>
          </p:cNvPr>
          <p:cNvSpPr/>
          <p:nvPr/>
        </p:nvSpPr>
        <p:spPr>
          <a:xfrm>
            <a:off x="1600200" y="37338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197837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/>
              <a:t>Convert Shapes To Tooltip: Two shapes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/>
              <a:t>Select trigger</a:t>
            </a:r>
          </a:p>
          <a:p>
            <a:r>
              <a:rPr lang="en-US" dirty="0"/>
              <a:t>Select callout</a:t>
            </a:r>
          </a:p>
          <a:p>
            <a:r>
              <a:rPr lang="en-US" dirty="0"/>
              <a:t>Click ‘Convert Shapes to Tooltip’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4610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gger">
            <a:extLst>
              <a:ext uri="{FF2B5EF4-FFF2-40B4-BE49-F238E27FC236}">
                <a16:creationId xmlns:a16="http://schemas.microsoft.com/office/drawing/2014/main" id="{015139AA-208E-41A9-9E9D-0FBF9B27A0E4}"/>
              </a:ext>
            </a:extLst>
          </p:cNvPr>
          <p:cNvSpPr/>
          <p:nvPr/>
        </p:nvSpPr>
        <p:spPr>
          <a:xfrm>
            <a:off x="1600200" y="37338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5" name="Callout">
            <a:extLst>
              <a:ext uri="{FF2B5EF4-FFF2-40B4-BE49-F238E27FC236}">
                <a16:creationId xmlns:a16="http://schemas.microsoft.com/office/drawing/2014/main" id="{FA930241-05A7-4CEA-829A-96FA333C6D11}"/>
              </a:ext>
            </a:extLst>
          </p:cNvPr>
          <p:cNvSpPr/>
          <p:nvPr/>
        </p:nvSpPr>
        <p:spPr>
          <a:xfrm>
            <a:off x="1866900" y="22098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</a:t>
            </a:r>
          </a:p>
        </p:txBody>
      </p:sp>
    </p:spTree>
    <p:extLst>
      <p:ext uri="{BB962C8B-B14F-4D97-AF65-F5344CB8AC3E}">
        <p14:creationId xmlns:p14="http://schemas.microsoft.com/office/powerpoint/2010/main" val="202989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gger">
            <a:extLst>
              <a:ext uri="{FF2B5EF4-FFF2-40B4-BE49-F238E27FC236}">
                <a16:creationId xmlns:a16="http://schemas.microsoft.com/office/drawing/2014/main" id="{B576714E-36F2-4FCC-9365-7AAC0983AB5F}"/>
              </a:ext>
            </a:extLst>
          </p:cNvPr>
          <p:cNvSpPr/>
          <p:nvPr/>
        </p:nvSpPr>
        <p:spPr>
          <a:xfrm>
            <a:off x="1600200" y="37338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5" name="Callout">
            <a:extLst>
              <a:ext uri="{FF2B5EF4-FFF2-40B4-BE49-F238E27FC236}">
                <a16:creationId xmlns:a16="http://schemas.microsoft.com/office/drawing/2014/main" id="{FABB3E41-1653-4277-BE7E-D96C61AAF553}"/>
              </a:ext>
            </a:extLst>
          </p:cNvPr>
          <p:cNvSpPr/>
          <p:nvPr/>
        </p:nvSpPr>
        <p:spPr>
          <a:xfrm>
            <a:off x="1866900" y="22098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</a:t>
            </a:r>
          </a:p>
        </p:txBody>
      </p:sp>
    </p:spTree>
    <p:extLst>
      <p:ext uri="{BB962C8B-B14F-4D97-AF65-F5344CB8AC3E}">
        <p14:creationId xmlns:p14="http://schemas.microsoft.com/office/powerpoint/2010/main" val="23469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/>
              <a:t>Convert Shapes To Tooltip: Three shapes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/>
              <a:t>Select trigger</a:t>
            </a:r>
          </a:p>
          <a:p>
            <a:r>
              <a:rPr lang="en-US" dirty="0"/>
              <a:t>Select callout</a:t>
            </a:r>
          </a:p>
          <a:p>
            <a:r>
              <a:rPr lang="en-US" dirty="0"/>
              <a:t>Select callout 2</a:t>
            </a:r>
          </a:p>
          <a:p>
            <a:r>
              <a:rPr lang="en-US" dirty="0"/>
              <a:t>Click ‘Convert Shapes to Tooltip’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377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171</Words>
  <Application>Microsoft Office PowerPoint</Application>
  <PresentationFormat>On-screen Show (4:3)</PresentationFormat>
  <Paragraphs>53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Convert Shapes To Tooltip</vt:lpstr>
      <vt:lpstr>Convert Shapes To Tooltip: One</vt:lpstr>
      <vt:lpstr>PowerPoint Presentation</vt:lpstr>
      <vt:lpstr>PowerPoint Presentation</vt:lpstr>
      <vt:lpstr>Convert Shapes To Tooltip: Two shapes</vt:lpstr>
      <vt:lpstr>PowerPoint Presentation</vt:lpstr>
      <vt:lpstr>PowerPoint Presentation</vt:lpstr>
      <vt:lpstr>Convert Shapes To Tooltip: Three shapes</vt:lpstr>
      <vt:lpstr>PowerPoint Presentation</vt:lpstr>
      <vt:lpstr>PowerPoint Presentation</vt:lpstr>
      <vt:lpstr>Convert Shapes To Tooltip: Ten shapes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Admin</cp:lastModifiedBy>
  <cp:revision>110</cp:revision>
  <dcterms:created xsi:type="dcterms:W3CDTF">2014-01-22T00:01:33Z</dcterms:created>
  <dcterms:modified xsi:type="dcterms:W3CDTF">2019-04-18T03:44:52Z</dcterms:modified>
</cp:coreProperties>
</file>