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20" r:id="rId6"/>
    <p:sldId id="321" r:id="rId7"/>
    <p:sldId id="377" r:id="rId8"/>
    <p:sldId id="378" r:id="rId9"/>
    <p:sldId id="379" r:id="rId10"/>
    <p:sldId id="380" r:id="rId11"/>
    <p:sldId id="292" r:id="rId12"/>
    <p:sldId id="293" r:id="rId13"/>
    <p:sldId id="375" r:id="rId14"/>
    <p:sldId id="376" r:id="rId15"/>
    <p:sldId id="296" r:id="rId16"/>
    <p:sldId id="410" r:id="rId17"/>
    <p:sldId id="424" r:id="rId18"/>
    <p:sldId id="425" r:id="rId19"/>
    <p:sldId id="426" r:id="rId20"/>
    <p:sldId id="429" r:id="rId21"/>
    <p:sldId id="428" r:id="rId22"/>
    <p:sldId id="432" r:id="rId23"/>
    <p:sldId id="431" r:id="rId24"/>
    <p:sldId id="435" r:id="rId25"/>
    <p:sldId id="434" r:id="rId26"/>
    <p:sldId id="436" r:id="rId27"/>
    <p:sldId id="318" r:id="rId28"/>
    <p:sldId id="319" r:id="rId29"/>
    <p:sldId id="396" r:id="rId30"/>
    <p:sldId id="397" r:id="rId31"/>
    <p:sldId id="324" r:id="rId32"/>
    <p:sldId id="325" r:id="rId33"/>
    <p:sldId id="411" r:id="rId34"/>
    <p:sldId id="412" r:id="rId35"/>
    <p:sldId id="413" r:id="rId36"/>
    <p:sldId id="416" r:id="rId37"/>
    <p:sldId id="415" r:id="rId38"/>
    <p:sldId id="419" r:id="rId39"/>
    <p:sldId id="418" r:id="rId40"/>
    <p:sldId id="422" r:id="rId41"/>
    <p:sldId id="421" r:id="rId42"/>
    <p:sldId id="423" r:id="rId43"/>
    <p:sldId id="322" r:id="rId44"/>
    <p:sldId id="323" r:id="rId45"/>
    <p:sldId id="381" r:id="rId46"/>
    <p:sldId id="382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320"/>
            <p14:sldId id="321"/>
            <p14:sldId id="377"/>
            <p14:sldId id="378"/>
            <p14:sldId id="379"/>
            <p14:sldId id="380"/>
            <p14:sldId id="292"/>
            <p14:sldId id="293"/>
            <p14:sldId id="375"/>
            <p14:sldId id="376"/>
            <p14:sldId id="296"/>
            <p14:sldId id="410"/>
            <p14:sldId id="424"/>
            <p14:sldId id="425"/>
            <p14:sldId id="426"/>
            <p14:sldId id="429"/>
            <p14:sldId id="428"/>
            <p14:sldId id="432"/>
            <p14:sldId id="431"/>
            <p14:sldId id="435"/>
            <p14:sldId id="434"/>
            <p14:sldId id="436"/>
            <p14:sldId id="318"/>
            <p14:sldId id="319"/>
            <p14:sldId id="396"/>
            <p14:sldId id="397"/>
            <p14:sldId id="324"/>
            <p14:sldId id="325"/>
            <p14:sldId id="411"/>
            <p14:sldId id="412"/>
            <p14:sldId id="413"/>
            <p14:sldId id="416"/>
            <p14:sldId id="415"/>
            <p14:sldId id="419"/>
            <p14:sldId id="418"/>
            <p14:sldId id="422"/>
            <p14:sldId id="421"/>
            <p14:sldId id="423"/>
            <p14:sldId id="322"/>
            <p14:sldId id="323"/>
            <p14:sldId id="381"/>
            <p14:sldId id="38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15808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MagnifyShape201705111431580947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Zoom Shape 1</a:t>
            </a:r>
          </a:p>
        </p:txBody>
      </p:sp>
    </p:spTree>
    <p:extLst>
      <p:ext uri="{BB962C8B-B14F-4D97-AF65-F5344CB8AC3E}">
        <p14:creationId xmlns:p14="http://schemas.microsoft.com/office/powerpoint/2010/main" val="39359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15812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PTLabsMagnifyAreaGroup201705111431584090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0" y="11"/>
            <a:ext cx="9144000" cy="6857978"/>
          </a:xfrm>
          <a:prstGeom prst="rect">
            <a:avLst/>
          </a:prstGeom>
        </p:spPr>
      </p:pic>
      <p:pic>
        <p:nvPicPr>
          <p:cNvPr id="11" name="PPTLabsMagnifyAreaGroup20170511143158409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PTLabsMagnifyAreaGroup201705111431584090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1584872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1142747" y="730099"/>
            <a:ext cx="3272973" cy="2454722"/>
          </a:xfrm>
          <a:prstGeom prst="rect">
            <a:avLst/>
          </a:prstGeom>
        </p:spPr>
      </p:pic>
      <p:pic>
        <p:nvPicPr>
          <p:cNvPr id="5" name="PPTIndicator20170511143158474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02967 0.1072864 0.09802967 0.1072864 0.1960593 0.2145728 E" pathEditMode="relative" ptsTypes="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379" y="2793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802969 -0.1072864 -0.09802969 -0.1072864 -0.1960594 -0.2145728 E" pathEditMode="relative" ptsTypes="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412055903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41205590401">
            <a:extLst>
              <a:ext uri="{FF2B5EF4-FFF2-40B4-BE49-F238E27FC236}">
                <a16:creationId xmlns:a16="http://schemas.microsoft.com/office/drawing/2014/main" id="{418C6831-BA1B-44F6-88BB-4257EF2FEC1B}"/>
              </a:ext>
            </a:extLst>
          </p:cNvPr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1</a:t>
            </a:r>
          </a:p>
        </p:txBody>
      </p:sp>
      <p:sp>
        <p:nvSpPr>
          <p:cNvPr id="8" name="PPTLabsMagnifyShape201904141205590507">
            <a:extLst>
              <a:ext uri="{FF2B5EF4-FFF2-40B4-BE49-F238E27FC236}">
                <a16:creationId xmlns:a16="http://schemas.microsoft.com/office/drawing/2014/main" id="{2DE91705-0397-4065-8661-1E75836501A7}"/>
              </a:ext>
            </a:extLst>
          </p:cNvPr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2</a:t>
            </a:r>
          </a:p>
        </p:txBody>
      </p:sp>
      <p:sp>
        <p:nvSpPr>
          <p:cNvPr id="9" name="PPTLabsMagnifyShape201904141205590557">
            <a:extLst>
              <a:ext uri="{FF2B5EF4-FFF2-40B4-BE49-F238E27FC236}">
                <a16:creationId xmlns:a16="http://schemas.microsoft.com/office/drawing/2014/main" id="{D2025EEF-BAA2-414F-AF97-0A0C58D5A6F9}"/>
              </a:ext>
            </a:extLst>
          </p:cNvPr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3</a:t>
            </a:r>
          </a:p>
        </p:txBody>
      </p:sp>
      <p:sp>
        <p:nvSpPr>
          <p:cNvPr id="10" name="PPTLabsMagnifyShape201904141205590617">
            <a:extLst>
              <a:ext uri="{FF2B5EF4-FFF2-40B4-BE49-F238E27FC236}">
                <a16:creationId xmlns:a16="http://schemas.microsoft.com/office/drawing/2014/main" id="{C3D937A4-66D0-4507-9F9F-8B60445C6435}"/>
              </a:ext>
            </a:extLst>
          </p:cNvPr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4</a:t>
            </a:r>
          </a:p>
        </p:txBody>
      </p:sp>
    </p:spTree>
    <p:extLst>
      <p:ext uri="{BB962C8B-B14F-4D97-AF65-F5344CB8AC3E}">
        <p14:creationId xmlns:p14="http://schemas.microsoft.com/office/powerpoint/2010/main" val="252079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412055908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6" name="PPTLabsMagnifyAreaGroup201904141205598599" hidden="1">
            <a:extLst>
              <a:ext uri="{FF2B5EF4-FFF2-40B4-BE49-F238E27FC236}">
                <a16:creationId xmlns:a16="http://schemas.microsoft.com/office/drawing/2014/main" id="{8AEB1246-A922-4A9A-96C8-4BEC6E95293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41205598948">
            <a:extLst>
              <a:ext uri="{FF2B5EF4-FFF2-40B4-BE49-F238E27FC236}">
                <a16:creationId xmlns:a16="http://schemas.microsoft.com/office/drawing/2014/main" id="{9DE4C156-953C-4507-8FE2-D1F395AAD39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PTIndicator201904141205598889">
            <a:extLst>
              <a:ext uri="{FF2B5EF4-FFF2-40B4-BE49-F238E27FC236}">
                <a16:creationId xmlns:a16="http://schemas.microsoft.com/office/drawing/2014/main" id="{35FCA781-7E8D-48FB-A306-C4DC4471986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55989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5598599">
            <a:extLst>
              <a:ext uri="{FF2B5EF4-FFF2-40B4-BE49-F238E27FC236}">
                <a16:creationId xmlns:a16="http://schemas.microsoft.com/office/drawing/2014/main" id="{8AEB1246-A922-4A9A-96C8-4BEC6E95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5" name="PPTIndicator201904141205599217">
            <a:extLst>
              <a:ext uri="{FF2B5EF4-FFF2-40B4-BE49-F238E27FC236}">
                <a16:creationId xmlns:a16="http://schemas.microsoft.com/office/drawing/2014/main" id="{4D115C5A-39DD-4047-9B8B-0CE87F20D23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600516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5598599">
            <a:extLst>
              <a:ext uri="{FF2B5EF4-FFF2-40B4-BE49-F238E27FC236}">
                <a16:creationId xmlns:a16="http://schemas.microsoft.com/office/drawing/2014/main" id="{8AEB1246-A922-4A9A-96C8-4BEC6E95293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7" name="PPTLabsMagnifyAreaGroup201904141205598599">
            <a:extLst>
              <a:ext uri="{FF2B5EF4-FFF2-40B4-BE49-F238E27FC236}">
                <a16:creationId xmlns:a16="http://schemas.microsoft.com/office/drawing/2014/main" id="{B9D3D099-BFBA-4826-8D56-F98054D56A2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3" name="PPTIndicator201904141206005394">
            <a:extLst>
              <a:ext uri="{FF2B5EF4-FFF2-40B4-BE49-F238E27FC236}">
                <a16:creationId xmlns:a16="http://schemas.microsoft.com/office/drawing/2014/main" id="{BCC6F983-CF47-4BB6-91E0-A904DFC213F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60049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6004703">
            <a:extLst>
              <a:ext uri="{FF2B5EF4-FFF2-40B4-BE49-F238E27FC236}">
                <a16:creationId xmlns:a16="http://schemas.microsoft.com/office/drawing/2014/main" id="{FFF8F9A5-99C2-4CD8-84A2-731CB847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3" y="-4759577"/>
            <a:ext cx="48345137" cy="36257512"/>
          </a:xfrm>
          <a:prstGeom prst="rect">
            <a:avLst/>
          </a:prstGeom>
        </p:spPr>
      </p:pic>
      <p:pic>
        <p:nvPicPr>
          <p:cNvPr id="5" name="PPTIndicator201904141206005074">
            <a:extLst>
              <a:ext uri="{FF2B5EF4-FFF2-40B4-BE49-F238E27FC236}">
                <a16:creationId xmlns:a16="http://schemas.microsoft.com/office/drawing/2014/main" id="{38236E11-AA14-4504-9BD6-6AEA4E9A493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“Zoom To Area”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60114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6004703">
            <a:extLst>
              <a:ext uri="{FF2B5EF4-FFF2-40B4-BE49-F238E27FC236}">
                <a16:creationId xmlns:a16="http://schemas.microsoft.com/office/drawing/2014/main" id="{FFF8F9A5-99C2-4CD8-84A2-731CB84732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7" name="PPTLabsMagnifyAreaGroup201904141206004703">
            <a:extLst>
              <a:ext uri="{FF2B5EF4-FFF2-40B4-BE49-F238E27FC236}">
                <a16:creationId xmlns:a16="http://schemas.microsoft.com/office/drawing/2014/main" id="{F9161762-8D36-4850-8381-0BCBD32958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3" name="PPTIndicator201904141206011540">
            <a:extLst>
              <a:ext uri="{FF2B5EF4-FFF2-40B4-BE49-F238E27FC236}">
                <a16:creationId xmlns:a16="http://schemas.microsoft.com/office/drawing/2014/main" id="{4377D468-4A78-40BB-BBB6-AFEE37DF785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60113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6010972">
            <a:extLst>
              <a:ext uri="{FF2B5EF4-FFF2-40B4-BE49-F238E27FC236}">
                <a16:creationId xmlns:a16="http://schemas.microsoft.com/office/drawing/2014/main" id="{8E409A64-37F9-47BE-BE9A-EDFB0F55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5" name="PPTIndicator201904141206011410">
            <a:extLst>
              <a:ext uri="{FF2B5EF4-FFF2-40B4-BE49-F238E27FC236}">
                <a16:creationId xmlns:a16="http://schemas.microsoft.com/office/drawing/2014/main" id="{FEA4EBE3-84BF-4F67-8B6D-AE8B2FFE582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601748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6010972">
            <a:extLst>
              <a:ext uri="{FF2B5EF4-FFF2-40B4-BE49-F238E27FC236}">
                <a16:creationId xmlns:a16="http://schemas.microsoft.com/office/drawing/2014/main" id="{8E409A64-37F9-47BE-BE9A-EDFB0F5557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7" name="PPTLabsMagnifyAreaGroup201904141206010972">
            <a:extLst>
              <a:ext uri="{FF2B5EF4-FFF2-40B4-BE49-F238E27FC236}">
                <a16:creationId xmlns:a16="http://schemas.microsoft.com/office/drawing/2014/main" id="{1A307D71-EFFC-4D94-B128-3B12CF3238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" name="PPTIndicator201904141206017573">
            <a:extLst>
              <a:ext uri="{FF2B5EF4-FFF2-40B4-BE49-F238E27FC236}">
                <a16:creationId xmlns:a16="http://schemas.microsoft.com/office/drawing/2014/main" id="{EEB6E6F3-5AAA-4D2F-B325-11F362F0C7A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60173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6017085">
            <a:extLst>
              <a:ext uri="{FF2B5EF4-FFF2-40B4-BE49-F238E27FC236}">
                <a16:creationId xmlns:a16="http://schemas.microsoft.com/office/drawing/2014/main" id="{949F1A23-B831-47F5-9B15-9FFF33BF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5" name="PPTIndicator201904141206017434">
            <a:extLst>
              <a:ext uri="{FF2B5EF4-FFF2-40B4-BE49-F238E27FC236}">
                <a16:creationId xmlns:a16="http://schemas.microsoft.com/office/drawing/2014/main" id="{50ABE48D-933A-4758-8A78-35D6EA975DB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9041412060176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6" name="PPTLabsMagnifyAreaGroup201904141206017085">
            <a:extLst>
              <a:ext uri="{FF2B5EF4-FFF2-40B4-BE49-F238E27FC236}">
                <a16:creationId xmlns:a16="http://schemas.microsoft.com/office/drawing/2014/main" id="{949F1A23-B831-47F5-9B15-9FFF33BF340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PTLabsMagnifyAreaGroup201904141206017085">
            <a:extLst>
              <a:ext uri="{FF2B5EF4-FFF2-40B4-BE49-F238E27FC236}">
                <a16:creationId xmlns:a16="http://schemas.microsoft.com/office/drawing/2014/main" id="{0FB0A9F3-C089-4B41-AEE5-6BE85ABB7C4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559" y="-7090474"/>
            <a:ext cx="18597966" cy="13948474"/>
          </a:xfrm>
          <a:prstGeom prst="rect">
            <a:avLst/>
          </a:prstGeom>
        </p:spPr>
      </p:pic>
      <p:pic>
        <p:nvPicPr>
          <p:cNvPr id="5" name="PPTIndicator201904141206017773">
            <a:extLst>
              <a:ext uri="{FF2B5EF4-FFF2-40B4-BE49-F238E27FC236}">
                <a16:creationId xmlns:a16="http://schemas.microsoft.com/office/drawing/2014/main" id="{CF71A1A9-9EB0-4768-B284-D4274F73282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True</a:t>
            </a:r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5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525727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52572835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1</a:t>
            </a:r>
          </a:p>
        </p:txBody>
      </p:sp>
      <p:sp>
        <p:nvSpPr>
          <p:cNvPr id="8" name="PPTLabsMagnifyShape201904121152572964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2</a:t>
            </a:r>
          </a:p>
        </p:txBody>
      </p:sp>
      <p:sp>
        <p:nvSpPr>
          <p:cNvPr id="9" name="PPTLabsMagnifyShape20190412115257300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3</a:t>
            </a:r>
          </a:p>
        </p:txBody>
      </p:sp>
      <p:sp>
        <p:nvSpPr>
          <p:cNvPr id="10" name="PPTLabsMagnifyShape20190412115257304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4</a:t>
            </a:r>
          </a:p>
        </p:txBody>
      </p:sp>
    </p:spTree>
    <p:extLst>
      <p:ext uri="{BB962C8B-B14F-4D97-AF65-F5344CB8AC3E}">
        <p14:creationId xmlns:p14="http://schemas.microsoft.com/office/powerpoint/2010/main" val="32286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525731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35" name="PPTLabsMagnifyAreaGroup20190412115259779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PPTLabsMagnifyAreaGroup20190412115259779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559" y="-7090474"/>
            <a:ext cx="18597966" cy="13948474"/>
          </a:xfrm>
          <a:prstGeom prst="rect">
            <a:avLst/>
          </a:prstGeom>
        </p:spPr>
      </p:pic>
      <p:pic>
        <p:nvPicPr>
          <p:cNvPr id="32" name="PPTLabsMagnifyAreaGroup2019041211525977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0" name="PPTLabsMagnifyAreaGroup20190412115259178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31" name="PPTLabsMagnifyAreaGroup20190412115259178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9" name="PPTLabsMagnifyAreaGroup2019041211525917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7" name="PPTLabsMagnifyAreaGroup2019041211525848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28" name="PPTLabsMagnifyAreaGroup2019041211525848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6" name="PPTLabsMagnifyAreaGroup2019041211525848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4" name="PPTLabsMagnifyAreaGroup2019041211525793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25" name="PPTLabsMagnifyAreaGroup2019041211525793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3" name="PPTLabsMagnifyAreaGroup2019041211525793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5" name="PPTLabsMagnifyAreaGroup201904121152579320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5257970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Indicator20190412115257965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34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" fill="hold"/>
                                        <p:tgtEl>
                                          <p:spTgt spid="24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400" fill="hold"/>
                                        <p:tgtEl>
                                          <p:spTgt spid="24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59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" fill="hold"/>
                                        <p:tgtEl>
                                          <p:spTgt spid="27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6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400" fill="hold"/>
                                        <p:tgtEl>
                                          <p:spTgt spid="27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84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9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" fill="hold"/>
                                        <p:tgtEl>
                                          <p:spTgt spid="35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True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7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3821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41204254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41204254618">
            <a:extLst>
              <a:ext uri="{FF2B5EF4-FFF2-40B4-BE49-F238E27FC236}">
                <a16:creationId xmlns:a16="http://schemas.microsoft.com/office/drawing/2014/main" id="{F0723A3A-B4FA-4791-AD28-E9B4E50E4F7D}"/>
              </a:ext>
            </a:extLst>
          </p:cNvPr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1</a:t>
            </a:r>
          </a:p>
        </p:txBody>
      </p:sp>
      <p:sp>
        <p:nvSpPr>
          <p:cNvPr id="8" name="PPTLabsMagnifyShape201904141204254728">
            <a:extLst>
              <a:ext uri="{FF2B5EF4-FFF2-40B4-BE49-F238E27FC236}">
                <a16:creationId xmlns:a16="http://schemas.microsoft.com/office/drawing/2014/main" id="{605AAE1C-0E80-4AE6-B545-F8FA91450ABB}"/>
              </a:ext>
            </a:extLst>
          </p:cNvPr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2</a:t>
            </a:r>
          </a:p>
        </p:txBody>
      </p:sp>
      <p:sp>
        <p:nvSpPr>
          <p:cNvPr id="9" name="PPTLabsMagnifyShape201904141204254778">
            <a:extLst>
              <a:ext uri="{FF2B5EF4-FFF2-40B4-BE49-F238E27FC236}">
                <a16:creationId xmlns:a16="http://schemas.microsoft.com/office/drawing/2014/main" id="{8F0E0266-3FCC-4210-87D8-E8D39E33B97A}"/>
              </a:ext>
            </a:extLst>
          </p:cNvPr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3</a:t>
            </a:r>
          </a:p>
        </p:txBody>
      </p:sp>
      <p:sp>
        <p:nvSpPr>
          <p:cNvPr id="10" name="PPTLabsMagnifyShape201904141204254837">
            <a:extLst>
              <a:ext uri="{FF2B5EF4-FFF2-40B4-BE49-F238E27FC236}">
                <a16:creationId xmlns:a16="http://schemas.microsoft.com/office/drawing/2014/main" id="{9A921C44-349E-46E3-BC06-C357F6676015}"/>
              </a:ext>
            </a:extLst>
          </p:cNvPr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4</a:t>
            </a:r>
          </a:p>
        </p:txBody>
      </p:sp>
    </p:spTree>
    <p:extLst>
      <p:ext uri="{BB962C8B-B14F-4D97-AF65-F5344CB8AC3E}">
        <p14:creationId xmlns:p14="http://schemas.microsoft.com/office/powerpoint/2010/main" val="31987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412042550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6" name="PPTLabsMagnifyAreaGroup201904141204262916" hidden="1">
            <a:extLst>
              <a:ext uri="{FF2B5EF4-FFF2-40B4-BE49-F238E27FC236}">
                <a16:creationId xmlns:a16="http://schemas.microsoft.com/office/drawing/2014/main" id="{6A800E02-7805-4B39-AB28-DC2EF60D69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41204263305">
            <a:extLst>
              <a:ext uri="{FF2B5EF4-FFF2-40B4-BE49-F238E27FC236}">
                <a16:creationId xmlns:a16="http://schemas.microsoft.com/office/drawing/2014/main" id="{D10CACC3-DEDC-4421-BFBB-5CEE54115E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7760" r="46643" b="49808"/>
          <a:stretch>
            <a:fillRect/>
          </a:stretch>
        </p:blipFill>
        <p:spPr>
          <a:xfrm>
            <a:off x="998776" y="532000"/>
            <a:ext cx="3879956" cy="2909970"/>
          </a:xfrm>
          <a:prstGeom prst="rect">
            <a:avLst/>
          </a:prstGeom>
        </p:spPr>
      </p:pic>
      <p:pic>
        <p:nvPicPr>
          <p:cNvPr id="11" name="PPTIndicator201904141204263205">
            <a:extLst>
              <a:ext uri="{FF2B5EF4-FFF2-40B4-BE49-F238E27FC236}">
                <a16:creationId xmlns:a16="http://schemas.microsoft.com/office/drawing/2014/main" id="{F594676B-216F-48A2-92F7-7773B1C3715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698 0.1051338 0.08930698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73" y="2356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42633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62916">
            <a:extLst>
              <a:ext uri="{FF2B5EF4-FFF2-40B4-BE49-F238E27FC236}">
                <a16:creationId xmlns:a16="http://schemas.microsoft.com/office/drawing/2014/main" id="{6A800E02-7805-4B39-AB28-DC2EF60D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5" name="PPTIndicator201904141204263534">
            <a:extLst>
              <a:ext uri="{FF2B5EF4-FFF2-40B4-BE49-F238E27FC236}">
                <a16:creationId xmlns:a16="http://schemas.microsoft.com/office/drawing/2014/main" id="{A04834F4-40C5-4582-9B54-DAA2ABB7F1F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42701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62916">
            <a:extLst>
              <a:ext uri="{FF2B5EF4-FFF2-40B4-BE49-F238E27FC236}">
                <a16:creationId xmlns:a16="http://schemas.microsoft.com/office/drawing/2014/main" id="{6A800E02-7805-4B39-AB28-DC2EF60D6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7" name="PPTLabsMagnifyAreaGroup201904141204262916">
            <a:extLst>
              <a:ext uri="{FF2B5EF4-FFF2-40B4-BE49-F238E27FC236}">
                <a16:creationId xmlns:a16="http://schemas.microsoft.com/office/drawing/2014/main" id="{F658EC92-29B1-4F95-BE10-4B73903D65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3" name="PPTIndicator201904141204270365">
            <a:extLst>
              <a:ext uri="{FF2B5EF4-FFF2-40B4-BE49-F238E27FC236}">
                <a16:creationId xmlns:a16="http://schemas.microsoft.com/office/drawing/2014/main" id="{BC7C9D6D-9319-4A39-9194-DE60569A4FD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426979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69374">
            <a:extLst>
              <a:ext uri="{FF2B5EF4-FFF2-40B4-BE49-F238E27FC236}">
                <a16:creationId xmlns:a16="http://schemas.microsoft.com/office/drawing/2014/main" id="{B0D17AB2-B648-4DBA-B463-82A3DAFA3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3" y="-4759577"/>
            <a:ext cx="48345137" cy="36257512"/>
          </a:xfrm>
          <a:prstGeom prst="rect">
            <a:avLst/>
          </a:prstGeom>
        </p:spPr>
      </p:pic>
      <p:pic>
        <p:nvPicPr>
          <p:cNvPr id="5" name="PPTIndicator201904141204270033">
            <a:extLst>
              <a:ext uri="{FF2B5EF4-FFF2-40B4-BE49-F238E27FC236}">
                <a16:creationId xmlns:a16="http://schemas.microsoft.com/office/drawing/2014/main" id="{43669A85-0745-400E-9546-61A1623E350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42766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69374">
            <a:extLst>
              <a:ext uri="{FF2B5EF4-FFF2-40B4-BE49-F238E27FC236}">
                <a16:creationId xmlns:a16="http://schemas.microsoft.com/office/drawing/2014/main" id="{B0D17AB2-B648-4DBA-B463-82A3DAFA3A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7" name="PPTLabsMagnifyAreaGroup201904141204269374">
            <a:extLst>
              <a:ext uri="{FF2B5EF4-FFF2-40B4-BE49-F238E27FC236}">
                <a16:creationId xmlns:a16="http://schemas.microsoft.com/office/drawing/2014/main" id="{0108DA21-A49D-4B6B-9E08-33263A39F7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3" name="PPTIndicator201904141204276692">
            <a:extLst>
              <a:ext uri="{FF2B5EF4-FFF2-40B4-BE49-F238E27FC236}">
                <a16:creationId xmlns:a16="http://schemas.microsoft.com/office/drawing/2014/main" id="{BCB7E6B8-A19F-4FB0-A015-E1B0558D40F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42763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75990">
            <a:extLst>
              <a:ext uri="{FF2B5EF4-FFF2-40B4-BE49-F238E27FC236}">
                <a16:creationId xmlns:a16="http://schemas.microsoft.com/office/drawing/2014/main" id="{EFE048B6-C58A-4744-99C2-23ED63CA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5" name="PPTIndicator201904141204276542">
            <a:extLst>
              <a:ext uri="{FF2B5EF4-FFF2-40B4-BE49-F238E27FC236}">
                <a16:creationId xmlns:a16="http://schemas.microsoft.com/office/drawing/2014/main" id="{7EFD4177-7B20-49E6-8C27-56CF2E6D560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412042829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75990">
            <a:extLst>
              <a:ext uri="{FF2B5EF4-FFF2-40B4-BE49-F238E27FC236}">
                <a16:creationId xmlns:a16="http://schemas.microsoft.com/office/drawing/2014/main" id="{EFE048B6-C58A-4744-99C2-23ED63CA04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7" name="PPTLabsMagnifyAreaGroup201904141204275990">
            <a:extLst>
              <a:ext uri="{FF2B5EF4-FFF2-40B4-BE49-F238E27FC236}">
                <a16:creationId xmlns:a16="http://schemas.microsoft.com/office/drawing/2014/main" id="{A8F929E6-3ACC-42C0-BFB2-66B92FF237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" name="PPTIndicator201904141204283039">
            <a:extLst>
              <a:ext uri="{FF2B5EF4-FFF2-40B4-BE49-F238E27FC236}">
                <a16:creationId xmlns:a16="http://schemas.microsoft.com/office/drawing/2014/main" id="{A122A07D-54BA-4F5C-A234-C97B3AB0394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412042826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LabsMagnifyAreaGroup201904141204282369">
            <a:extLst>
              <a:ext uri="{FF2B5EF4-FFF2-40B4-BE49-F238E27FC236}">
                <a16:creationId xmlns:a16="http://schemas.microsoft.com/office/drawing/2014/main" id="{C7D8C2F2-CAD2-4FE6-AE7F-62185252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5" name="PPTIndicator201904141204282890">
            <a:extLst>
              <a:ext uri="{FF2B5EF4-FFF2-40B4-BE49-F238E27FC236}">
                <a16:creationId xmlns:a16="http://schemas.microsoft.com/office/drawing/2014/main" id="{472C6CDB-5B69-4491-AD73-303F7C3D8F1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9041412042831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6" name="PPTLabsMagnifyAreaGroup201904141204282369">
            <a:extLst>
              <a:ext uri="{FF2B5EF4-FFF2-40B4-BE49-F238E27FC236}">
                <a16:creationId xmlns:a16="http://schemas.microsoft.com/office/drawing/2014/main" id="{C7D8C2F2-CAD2-4FE6-AE7F-62185252C3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50826" r="29163"/>
          <a:stretch>
            <a:fillRect/>
          </a:stretch>
        </p:blipFill>
        <p:spPr>
          <a:xfrm>
            <a:off x="0" y="-10"/>
            <a:ext cx="9144000" cy="6858019"/>
          </a:xfrm>
          <a:prstGeom prst="rect">
            <a:avLst/>
          </a:prstGeom>
        </p:spPr>
      </p:pic>
      <p:pic>
        <p:nvPicPr>
          <p:cNvPr id="5" name="PPTIndicator201904141204283393">
            <a:extLst>
              <a:ext uri="{FF2B5EF4-FFF2-40B4-BE49-F238E27FC236}">
                <a16:creationId xmlns:a16="http://schemas.microsoft.com/office/drawing/2014/main" id="{A7BE7DFE-EA22-4840-B263-B03DD8356D9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401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495907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49590742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1</a:t>
            </a:r>
          </a:p>
        </p:txBody>
      </p:sp>
      <p:sp>
        <p:nvSpPr>
          <p:cNvPr id="8" name="PPTLabsMagnifyShape201904121149590782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2</a:t>
            </a:r>
          </a:p>
        </p:txBody>
      </p:sp>
      <p:sp>
        <p:nvSpPr>
          <p:cNvPr id="9" name="PPTLabsMagnifyShape201904121149590822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3</a:t>
            </a:r>
          </a:p>
        </p:txBody>
      </p:sp>
      <p:sp>
        <p:nvSpPr>
          <p:cNvPr id="10" name="PPTLabsMagnifyShape20190412114959087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4</a:t>
            </a:r>
          </a:p>
        </p:txBody>
      </p:sp>
    </p:spTree>
    <p:extLst>
      <p:ext uri="{BB962C8B-B14F-4D97-AF65-F5344CB8AC3E}">
        <p14:creationId xmlns:p14="http://schemas.microsoft.com/office/powerpoint/2010/main" val="15837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4959100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36" name="PPTLabsMagnifyAreaGroup2019041211500116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50826" r="29163"/>
          <a:stretch>
            <a:fillRect/>
          </a:stretch>
        </p:blipFill>
        <p:spPr>
          <a:xfrm>
            <a:off x="0" y="-10"/>
            <a:ext cx="9144000" cy="6858019"/>
          </a:xfrm>
          <a:prstGeom prst="rect">
            <a:avLst/>
          </a:prstGeom>
        </p:spPr>
      </p:pic>
      <p:pic>
        <p:nvPicPr>
          <p:cNvPr id="33" name="PPTLabsMagnifyAreaGroup2019041211500116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1" name="PPTLabsMagnifyAreaGroup20190412115000678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32" name="PPTLabsMagnifyAreaGroup20190412115000678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0" name="PPTLabsMagnifyAreaGroup2019041211500067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8" name="PPTLabsMagnifyAreaGroup2019041211500017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29" name="PPTLabsMagnifyAreaGroup2019041211500017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7" name="PPTLabsMagnifyAreaGroup2019041211500017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5" name="PPTLabsMagnifyAreaGroup2019041211495967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26" name="PPTLabsMagnifyAreaGroup2019041211495967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4" name="PPTLabsMagnifyAreaGroup2019041211495967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 IN SLIDE</a:t>
            </a:r>
          </a:p>
        </p:txBody>
      </p:sp>
      <p:pic>
        <p:nvPicPr>
          <p:cNvPr id="5" name="PPTLabsMagnifyAreaGroup201904121149596740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4959697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7760" r="46643" b="49808"/>
          <a:stretch>
            <a:fillRect/>
          </a:stretch>
        </p:blipFill>
        <p:spPr>
          <a:xfrm>
            <a:off x="998776" y="532000"/>
            <a:ext cx="3879956" cy="2909970"/>
          </a:xfrm>
          <a:prstGeom prst="rect">
            <a:avLst/>
          </a:prstGeom>
        </p:spPr>
      </p:pic>
      <p:pic>
        <p:nvPicPr>
          <p:cNvPr id="6" name="PPTIndicator2019041211495969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698 0.1051338 0.08930698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73" y="2356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36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" fill="hold"/>
                                        <p:tgtEl>
                                          <p:spTgt spid="25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61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" fill="hold"/>
                                        <p:tgtEl>
                                          <p:spTgt spid="28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6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8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"/>
                            </p:stCondLst>
                            <p:childTnLst>
                              <p:par>
                                <p:cTn id="9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9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22930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3229303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Zoom Shape 1</a:t>
            </a:r>
          </a:p>
        </p:txBody>
      </p:sp>
    </p:spTree>
    <p:extLst>
      <p:ext uri="{BB962C8B-B14F-4D97-AF65-F5344CB8AC3E}">
        <p14:creationId xmlns:p14="http://schemas.microsoft.com/office/powerpoint/2010/main" val="31306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22932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22963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PTIndicator2017051114322963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6 0.299782 0.2739166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3229638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3229597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2" name="PPTIndicator2017051114322966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7051114322966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792" y="-2040575"/>
            <a:ext cx="25550360" cy="19162770"/>
          </a:xfrm>
          <a:prstGeom prst="rect">
            <a:avLst/>
          </a:prstGeom>
        </p:spPr>
      </p:pic>
      <p:pic>
        <p:nvPicPr>
          <p:cNvPr id="2" name="PPTIndicator20170511143229698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False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342</Words>
  <Application>Microsoft Office PowerPoint</Application>
  <PresentationFormat>On-screen Show (4:3)</PresentationFormat>
  <Paragraphs>97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Single Shape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Sng Yu Feng Chester</cp:lastModifiedBy>
  <cp:revision>75</cp:revision>
  <dcterms:created xsi:type="dcterms:W3CDTF">2014-01-22T00:01:33Z</dcterms:created>
  <dcterms:modified xsi:type="dcterms:W3CDTF">2019-04-14T04:06:03Z</dcterms:modified>
</cp:coreProperties>
</file>