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8A15A"/>
    <a:srgbClr val="E46C0A"/>
    <a:srgbClr val="F79646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6" autoAdjust="0"/>
  </p:normalViewPr>
  <p:slideViewPr>
    <p:cSldViewPr snapToGrid="0">
      <p:cViewPr>
        <p:scale>
          <a:sx n="400" d="100"/>
          <a:sy n="400" d="100"/>
        </p:scale>
        <p:origin x="-15180" y="-6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PasteLab</a:t>
            </a:r>
            <a:endParaRPr lang="en-SG" dirty="0"/>
          </a:p>
        </p:txBody>
      </p:sp>
      <p:grpSp>
        <p:nvGrpSpPr>
          <p:cNvPr id="36" name="Group 184"/>
          <p:cNvGrpSpPr/>
          <p:nvPr/>
        </p:nvGrpSpPr>
        <p:grpSpPr>
          <a:xfrm>
            <a:off x="1036521" y="3236882"/>
            <a:ext cx="474125" cy="474634"/>
            <a:chOff x="3861748" y="1598352"/>
            <a:chExt cx="538717" cy="539295"/>
          </a:xfrm>
        </p:grpSpPr>
        <p:sp>
          <p:nvSpPr>
            <p:cNvPr id="38" name="Rectangle 37"/>
            <p:cNvSpPr/>
            <p:nvPr/>
          </p:nvSpPr>
          <p:spPr>
            <a:xfrm>
              <a:off x="3861748" y="1599484"/>
              <a:ext cx="538163" cy="53816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>
              <a:off x="3861748" y="1598352"/>
              <a:ext cx="538717" cy="53871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165"/>
          <p:cNvSpPr txBox="1"/>
          <p:nvPr/>
        </p:nvSpPr>
        <p:spPr>
          <a:xfrm>
            <a:off x="5536316" y="3768938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to Cursor Position</a:t>
            </a:r>
            <a:endParaRPr lang="en-SG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262978" y="3768938"/>
            <a:ext cx="800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Merge Shapes</a:t>
            </a:r>
            <a:endParaRPr lang="en-SG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235932" y="3777504"/>
            <a:ext cx="1254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Paste to Original Position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9611" y="3777504"/>
            <a:ext cx="985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Paste and Fill Slide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44992" y="3768938"/>
            <a:ext cx="896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Paste into Group</a:t>
            </a:r>
          </a:p>
        </p:txBody>
      </p:sp>
      <p:sp>
        <p:nvSpPr>
          <p:cNvPr id="58" name="TextBox 165"/>
          <p:cNvSpPr txBox="1"/>
          <p:nvPr/>
        </p:nvSpPr>
        <p:spPr>
          <a:xfrm>
            <a:off x="6658815" y="3768938"/>
            <a:ext cx="990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and Replace</a:t>
            </a:r>
            <a:endParaRPr lang="en-SG" sz="800" dirty="0"/>
          </a:p>
        </p:txBody>
      </p:sp>
      <p:sp>
        <p:nvSpPr>
          <p:cNvPr id="71" name="Rectangle 70"/>
          <p:cNvSpPr/>
          <p:nvPr/>
        </p:nvSpPr>
        <p:spPr>
          <a:xfrm>
            <a:off x="3426523" y="3237863"/>
            <a:ext cx="473637" cy="473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626214" y="3237369"/>
            <a:ext cx="473637" cy="473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54840" y="3222361"/>
            <a:ext cx="473637" cy="473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17316" y="3222361"/>
            <a:ext cx="473637" cy="473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256280" y="3237863"/>
            <a:ext cx="473637" cy="473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2432049" y="3405044"/>
            <a:ext cx="283496" cy="290955"/>
            <a:chOff x="2549321" y="2975914"/>
            <a:chExt cx="266708" cy="273726"/>
          </a:xfrm>
        </p:grpSpPr>
        <p:sp>
          <p:nvSpPr>
            <p:cNvPr id="76" name="Teardrop 75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u="sn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u="sn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u="sng"/>
            </a:p>
          </p:txBody>
        </p:sp>
      </p:grp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1977234" y="2958148"/>
            <a:ext cx="474125" cy="474125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159"/>
          <p:cNvSpPr>
            <a:spLocks noChangeAspect="1"/>
          </p:cNvSpPr>
          <p:nvPr/>
        </p:nvSpPr>
        <p:spPr>
          <a:xfrm rot="13500000">
            <a:off x="5802946" y="3345090"/>
            <a:ext cx="351264" cy="228182"/>
          </a:xfrm>
          <a:prstGeom prst="rightArrow">
            <a:avLst>
              <a:gd name="adj1" fmla="val 31351"/>
              <a:gd name="adj2" fmla="val 7704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>
          <a:xfrm>
            <a:off x="7536656" y="3548359"/>
            <a:ext cx="588118" cy="444589"/>
          </a:xfrm>
          <a:prstGeom prst="curvedConnector3">
            <a:avLst>
              <a:gd name="adj1" fmla="val 141506"/>
            </a:avLst>
          </a:prstGeom>
          <a:ln w="285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 rot="16200000">
            <a:off x="7004235" y="3316414"/>
            <a:ext cx="307612" cy="242885"/>
          </a:xfrm>
          <a:prstGeom prst="arc">
            <a:avLst>
              <a:gd name="adj1" fmla="val 16964356"/>
              <a:gd name="adj2" fmla="val 471622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91946" y="3303102"/>
            <a:ext cx="342173" cy="342173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3475551" y="3303102"/>
            <a:ext cx="369373" cy="341927"/>
          </a:xfrm>
          <a:prstGeom prst="flowChartProcess">
            <a:avLst/>
          </a:prstGeom>
          <a:solidFill>
            <a:srgbClr val="0070C0"/>
          </a:solidFill>
          <a:ln w="1905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u="sng"/>
          </a:p>
        </p:txBody>
      </p:sp>
      <p:grpSp>
        <p:nvGrpSpPr>
          <p:cNvPr id="48" name="Group 47"/>
          <p:cNvGrpSpPr/>
          <p:nvPr/>
        </p:nvGrpSpPr>
        <p:grpSpPr>
          <a:xfrm>
            <a:off x="3515934" y="3329175"/>
            <a:ext cx="283496" cy="290955"/>
            <a:chOff x="2549321" y="2975914"/>
            <a:chExt cx="266708" cy="273726"/>
          </a:xfrm>
        </p:grpSpPr>
        <p:sp>
          <p:nvSpPr>
            <p:cNvPr id="49" name="Teardrop 48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u="sng"/>
            </a:p>
          </p:txBody>
        </p:sp>
        <p:sp>
          <p:nvSpPr>
            <p:cNvPr id="50" name="Flowchart: Process 49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u="sng"/>
            </a:p>
          </p:txBody>
        </p:sp>
        <p:sp>
          <p:nvSpPr>
            <p:cNvPr id="51" name="Flowchart: Magnetic Disk 50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u="sng"/>
            </a:p>
          </p:txBody>
        </p:sp>
      </p:grpSp>
      <p:sp>
        <p:nvSpPr>
          <p:cNvPr id="52" name="Flowchart: Magnetic Disk 51"/>
          <p:cNvSpPr/>
          <p:nvPr/>
        </p:nvSpPr>
        <p:spPr>
          <a:xfrm>
            <a:off x="6954531" y="3433931"/>
            <a:ext cx="182880" cy="18288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u="sng"/>
          </a:p>
        </p:txBody>
      </p:sp>
      <p:sp>
        <p:nvSpPr>
          <p:cNvPr id="53" name="Flowchart: Process 52"/>
          <p:cNvSpPr/>
          <p:nvPr/>
        </p:nvSpPr>
        <p:spPr>
          <a:xfrm>
            <a:off x="7178671" y="3443455"/>
            <a:ext cx="182880" cy="182880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u="sng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21</Words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2006-08-16T00:00:00Z</dcterms:created>
  <dcterms:modified xsi:type="dcterms:W3CDTF">2017-04-09T05:04:43Z</dcterms:modified>
</cp:coreProperties>
</file>