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ckwell Extra Bold" panose="02060903040505020403" pitchFamily="18" charset="0"/>
      <p:bold r:id="rId15"/>
    </p:embeddedFont>
    <p:embeddedFont>
      <p:font typeface="Arial Black" panose="020B0A04020102020204" pitchFamily="34" charset="0"/>
      <p:bold r:id="rId16"/>
    </p:embeddedFont>
    <p:embeddedFont>
      <p:font typeface="Gill Sans Ultra Bold" panose="020B0A02020104020203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89A"/>
    <a:srgbClr val="F79646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2859" y="2362200"/>
            <a:ext cx="856967" cy="838200"/>
            <a:chOff x="1222859" y="2362200"/>
            <a:chExt cx="856967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22859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110573" y="195690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Lab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178079" y="1440083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033" name="Group 1032"/>
          <p:cNvGrpSpPr/>
          <p:nvPr/>
        </p:nvGrpSpPr>
        <p:grpSpPr>
          <a:xfrm>
            <a:off x="4180111" y="1375544"/>
            <a:ext cx="549071" cy="549822"/>
            <a:chOff x="4180111" y="1375544"/>
            <a:chExt cx="549071" cy="549822"/>
          </a:xfrm>
        </p:grpSpPr>
        <p:grpSp>
          <p:nvGrpSpPr>
            <p:cNvPr id="1030" name="Group 1029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028" name="Rectangle 1027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: Folded Corner 1026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197</Words>
  <Application>Microsoft Office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 Extra Bold</vt:lpstr>
      <vt:lpstr>Arial Black</vt:lpstr>
      <vt:lpstr>Gill Sans Ultra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Ong Heng Le</cp:lastModifiedBy>
  <cp:revision>11</cp:revision>
  <dcterms:created xsi:type="dcterms:W3CDTF">2006-08-16T00:00:00Z</dcterms:created>
  <dcterms:modified xsi:type="dcterms:W3CDTF">2017-05-24T03:08:13Z</dcterms:modified>
</cp:coreProperties>
</file>