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62" r:id="rId14"/>
    <p:sldId id="367" r:id="rId15"/>
    <p:sldId id="368" r:id="rId16"/>
    <p:sldId id="3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62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 of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 of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 </a:t>
            </a:r>
            <a:r>
              <a:rPr lang="en-US" baseline="0" smtClean="0"/>
              <a:t>of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Background</a:t>
            </a:r>
            <a:r>
              <a:rPr lang="en-US" baseline="0" dirty="0" smtClean="0"/>
              <a:t> Fill. To determine the difference between background fill and no fill, we have an object behind. If you can see the object, that means that the </a:t>
            </a:r>
            <a:r>
              <a:rPr lang="en-US" baseline="0" smtClean="0"/>
              <a:t>same is using no fill.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tternShape"/>
          <p:cNvSpPr/>
          <p:nvPr userDrawn="1"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SolidShape"/>
          <p:cNvSpPr/>
          <p:nvPr userDrawn="1"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24" name="BackgroundShape"/>
          <p:cNvSpPr/>
          <p:nvPr userDrawn="1"/>
        </p:nvSpPr>
        <p:spPr>
          <a:xfrm>
            <a:off x="533400" y="3733800"/>
            <a:ext cx="1828800" cy="1219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5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83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1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5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56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3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3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05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52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7421-F75B-4252-B7A3-6E235A49C896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2028-7B9F-4D9E-B737-D4A34543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6300" y="1143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533400" y="381000"/>
            <a:ext cx="1828800" cy="12192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533400" y="2057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Shape"/>
          <p:cNvSpPr/>
          <p:nvPr/>
        </p:nvSpPr>
        <p:spPr>
          <a:xfrm>
            <a:off x="533400" y="3733800"/>
            <a:ext cx="1828800" cy="1219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3886200" y="381000"/>
            <a:ext cx="4572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228</Words>
  <Application>Microsoft Office PowerPoint</Application>
  <PresentationFormat>On-screen Show (4:3)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89</cp:revision>
  <dcterms:created xsi:type="dcterms:W3CDTF">2014-01-22T00:01:33Z</dcterms:created>
  <dcterms:modified xsi:type="dcterms:W3CDTF">2017-03-25T09:53:26Z</dcterms:modified>
</cp:coreProperties>
</file>