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 varScale="1">
        <p:scale>
          <a:sx n="93" d="100"/>
          <a:sy n="93" d="100"/>
        </p:scale>
        <p:origin x="132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2694047" y="4934864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872634" y="4941316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558232" y="3956811"/>
            <a:ext cx="838200" cy="838200"/>
            <a:chOff x="166689" y="2357870"/>
            <a:chExt cx="838200" cy="838200"/>
          </a:xfrm>
        </p:grpSpPr>
        <p:sp>
          <p:nvSpPr>
            <p:cNvPr id="62" name="Rectangle 61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lowchart: Connector 67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69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771038" y="3961141"/>
            <a:ext cx="856967" cy="838200"/>
            <a:chOff x="1222859" y="2362200"/>
            <a:chExt cx="856967" cy="838200"/>
          </a:xfrm>
        </p:grpSpPr>
        <p:sp>
          <p:nvSpPr>
            <p:cNvPr id="71" name="Rectangle 70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22859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Connector 76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78" name="Arc 77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50332" y="4941316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002612" y="4004973"/>
            <a:ext cx="838200" cy="838200"/>
            <a:chOff x="276083" y="384449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rgbClr val="F796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Connector 83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Flowchart: Connector 87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743958" y="23725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Animation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775910" y="1534380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Star: 5 Points 100"/>
          <p:cNvSpPr/>
          <p:nvPr/>
        </p:nvSpPr>
        <p:spPr>
          <a:xfrm>
            <a:off x="2892843" y="1662781"/>
            <a:ext cx="608077" cy="54221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3168294" y="2098149"/>
            <a:ext cx="54274" cy="137931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3271537">
            <a:off x="2952577" y="1975961"/>
            <a:ext cx="75458" cy="129157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/>
          <p:cNvSpPr/>
          <p:nvPr/>
        </p:nvSpPr>
        <p:spPr>
          <a:xfrm rot="13200000" flipH="1">
            <a:off x="3311210" y="1687575"/>
            <a:ext cx="69639" cy="174015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 rot="8400000">
            <a:off x="3007392" y="1687574"/>
            <a:ext cx="69639" cy="174015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 rot="18328463" flipH="1">
            <a:off x="3365967" y="1972373"/>
            <a:ext cx="75458" cy="129157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939434" y="172530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3939434" y="1914469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39434" y="2102986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857848" y="1515362"/>
            <a:ext cx="838200" cy="838200"/>
            <a:chOff x="1002575" y="1231726"/>
            <a:chExt cx="838200" cy="838200"/>
          </a:xfrm>
        </p:grpSpPr>
        <p:sp>
          <p:nvSpPr>
            <p:cNvPr id="117" name="Rectangle 116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Star: 5 Points 118"/>
          <p:cNvSpPr/>
          <p:nvPr/>
        </p:nvSpPr>
        <p:spPr>
          <a:xfrm>
            <a:off x="4050476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931910" y="1725306"/>
            <a:ext cx="361815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4931910" y="1914469"/>
            <a:ext cx="266684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4931910" y="2102986"/>
            <a:ext cx="266684" cy="0"/>
          </a:xfrm>
          <a:prstGeom prst="line">
            <a:avLst/>
          </a:prstGeom>
          <a:ln w="28575">
            <a:solidFill>
              <a:srgbClr val="F79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58200" y="1515362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Star: 5 Points 127"/>
          <p:cNvSpPr/>
          <p:nvPr/>
        </p:nvSpPr>
        <p:spPr>
          <a:xfrm>
            <a:off x="5050828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019316" y="2663534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990892" y="2904067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3998768" y="3128543"/>
            <a:ext cx="22284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917182" y="2494686"/>
            <a:ext cx="838200" cy="838200"/>
            <a:chOff x="1002575" y="1231726"/>
            <a:chExt cx="838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Star: 5 Points 93"/>
          <p:cNvSpPr/>
          <p:nvPr/>
        </p:nvSpPr>
        <p:spPr>
          <a:xfrm>
            <a:off x="4109810" y="2642105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3925511" y="80048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3925511" y="928005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25511" y="1054878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843925" y="523761"/>
            <a:ext cx="838200" cy="838200"/>
            <a:chOff x="1002575" y="1231726"/>
            <a:chExt cx="838200" cy="838200"/>
          </a:xfrm>
        </p:grpSpPr>
        <p:sp>
          <p:nvSpPr>
            <p:cNvPr id="106" name="Rectangle 10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Star: 5 Points 107"/>
          <p:cNvSpPr/>
          <p:nvPr/>
        </p:nvSpPr>
        <p:spPr>
          <a:xfrm>
            <a:off x="4036553" y="671180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7785393" y="1725306"/>
            <a:ext cx="353939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>
            <a:off x="7785393" y="1914469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785393" y="2102986"/>
            <a:ext cx="258808" cy="0"/>
          </a:xfrm>
          <a:prstGeom prst="line">
            <a:avLst/>
          </a:prstGeom>
          <a:ln w="28575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03807" y="1515362"/>
            <a:ext cx="838200" cy="838200"/>
            <a:chOff x="1002575" y="1231726"/>
            <a:chExt cx="838200" cy="838200"/>
          </a:xfrm>
        </p:grpSpPr>
        <p:sp>
          <p:nvSpPr>
            <p:cNvPr id="130" name="Rectangle 129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Star: 5 Points 131"/>
          <p:cNvSpPr/>
          <p:nvPr/>
        </p:nvSpPr>
        <p:spPr>
          <a:xfrm>
            <a:off x="7896435" y="1662781"/>
            <a:ext cx="527875" cy="503377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145</cp:revision>
  <dcterms:created xsi:type="dcterms:W3CDTF">2006-08-16T00:00:00Z</dcterms:created>
  <dcterms:modified xsi:type="dcterms:W3CDTF">2017-06-06T05:29:40Z</dcterms:modified>
</cp:coreProperties>
</file>