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0" autoAdjust="0"/>
  </p:normalViewPr>
  <p:slideViewPr>
    <p:cSldViewPr snapToGrid="0">
      <p:cViewPr>
        <p:scale>
          <a:sx n="106" d="100"/>
          <a:sy n="106" d="100"/>
        </p:scale>
        <p:origin x="225" y="-5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Captions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2098128" y="2361679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Captions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133873" y="1513465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: Rounded Corners 153"/>
          <p:cNvSpPr/>
          <p:nvPr/>
        </p:nvSpPr>
        <p:spPr>
          <a:xfrm>
            <a:off x="2320305" y="20990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/>
          <p:cNvSpPr/>
          <p:nvPr/>
        </p:nvSpPr>
        <p:spPr>
          <a:xfrm>
            <a:off x="2675968" y="20990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/>
          <p:cNvSpPr/>
          <p:nvPr/>
        </p:nvSpPr>
        <p:spPr>
          <a:xfrm>
            <a:off x="2619289" y="19986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050506" y="4264670"/>
            <a:ext cx="838200" cy="838200"/>
            <a:chOff x="5550695" y="3954500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27132" y="4073608"/>
            <a:ext cx="838200" cy="838200"/>
            <a:chOff x="6642094" y="3972268"/>
            <a:chExt cx="838200" cy="838200"/>
          </a:xfrm>
        </p:grpSpPr>
        <p:sp>
          <p:nvSpPr>
            <p:cNvPr id="45" name="Rectangle 44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42314" y="511618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8316026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2322959" y="19986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40791" y="1503451"/>
            <a:ext cx="838200" cy="838200"/>
            <a:chOff x="1002575" y="12317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/>
          <p:cNvSpPr/>
          <p:nvPr/>
        </p:nvSpPr>
        <p:spPr>
          <a:xfrm>
            <a:off x="3532247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3887910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831231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534901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8112" y="1688123"/>
            <a:ext cx="478734" cy="2411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541332" y="1518236"/>
            <a:ext cx="838200" cy="838200"/>
            <a:chOff x="1002575" y="1231726"/>
            <a:chExt cx="838200" cy="838200"/>
          </a:xfrm>
        </p:grpSpPr>
        <p:sp>
          <p:nvSpPr>
            <p:cNvPr id="89" name="Rectangle 8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/>
          <p:cNvSpPr/>
          <p:nvPr/>
        </p:nvSpPr>
        <p:spPr>
          <a:xfrm>
            <a:off x="4727764" y="2103773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/>
          <p:cNvSpPr/>
          <p:nvPr/>
        </p:nvSpPr>
        <p:spPr>
          <a:xfrm>
            <a:off x="5083427" y="2103773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/>
          <p:cNvSpPr/>
          <p:nvPr/>
        </p:nvSpPr>
        <p:spPr>
          <a:xfrm>
            <a:off x="5026748" y="2003463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/>
          <p:cNvSpPr/>
          <p:nvPr/>
        </p:nvSpPr>
        <p:spPr>
          <a:xfrm>
            <a:off x="4730418" y="2003462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/>
          <p:cNvSpPr/>
          <p:nvPr/>
        </p:nvSpPr>
        <p:spPr>
          <a:xfrm>
            <a:off x="4725571" y="1692894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2603065" y="1794017"/>
            <a:ext cx="113863" cy="926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2906" y="1734132"/>
            <a:ext cx="117028" cy="1170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005696" y="1503451"/>
            <a:ext cx="838200" cy="838200"/>
            <a:chOff x="1002575" y="1231726"/>
            <a:chExt cx="838200" cy="838200"/>
          </a:xfrm>
        </p:grpSpPr>
        <p:sp>
          <p:nvSpPr>
            <p:cNvPr id="102" name="Rectangle 10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/>
          <p:cNvSpPr/>
          <p:nvPr/>
        </p:nvSpPr>
        <p:spPr>
          <a:xfrm>
            <a:off x="1192128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/>
          <p:cNvSpPr/>
          <p:nvPr/>
        </p:nvSpPr>
        <p:spPr>
          <a:xfrm>
            <a:off x="1547791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491112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/>
          <p:cNvSpPr/>
          <p:nvPr/>
        </p:nvSpPr>
        <p:spPr>
          <a:xfrm>
            <a:off x="1194782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216352" y="1682067"/>
            <a:ext cx="424726" cy="2191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598183" y="1513465"/>
            <a:ext cx="838200" cy="838200"/>
            <a:chOff x="1002575" y="1231726"/>
            <a:chExt cx="838200" cy="838200"/>
          </a:xfrm>
        </p:grpSpPr>
        <p:sp>
          <p:nvSpPr>
            <p:cNvPr id="112" name="Rectangle 11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: Rounded Corners 114"/>
          <p:cNvSpPr/>
          <p:nvPr/>
        </p:nvSpPr>
        <p:spPr>
          <a:xfrm>
            <a:off x="6038312" y="190729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/>
          <p:cNvSpPr/>
          <p:nvPr/>
        </p:nvSpPr>
        <p:spPr>
          <a:xfrm>
            <a:off x="6038312" y="2021465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/>
          <p:cNvSpPr/>
          <p:nvPr/>
        </p:nvSpPr>
        <p:spPr>
          <a:xfrm>
            <a:off x="6038312" y="179211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1504" y="1566663"/>
            <a:ext cx="45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349370" y="2716565"/>
            <a:ext cx="838200" cy="838200"/>
            <a:chOff x="1002575" y="1231726"/>
            <a:chExt cx="838200" cy="838200"/>
          </a:xfrm>
        </p:grpSpPr>
        <p:sp>
          <p:nvSpPr>
            <p:cNvPr id="128" name="Rectangle 12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: Rounded Corners 129"/>
          <p:cNvSpPr/>
          <p:nvPr/>
        </p:nvSpPr>
        <p:spPr>
          <a:xfrm>
            <a:off x="3535802" y="33021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/>
          <p:cNvSpPr/>
          <p:nvPr/>
        </p:nvSpPr>
        <p:spPr>
          <a:xfrm>
            <a:off x="3891465" y="33021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/>
          <p:cNvSpPr/>
          <p:nvPr/>
        </p:nvSpPr>
        <p:spPr>
          <a:xfrm>
            <a:off x="3834786" y="32017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/>
          <p:cNvSpPr/>
          <p:nvPr/>
        </p:nvSpPr>
        <p:spPr>
          <a:xfrm>
            <a:off x="3538456" y="32017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/>
          <p:cNvSpPr/>
          <p:nvPr/>
        </p:nvSpPr>
        <p:spPr>
          <a:xfrm>
            <a:off x="3533609" y="2891223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3825164" y="2999319"/>
            <a:ext cx="113863" cy="926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625005" y="2939434"/>
            <a:ext cx="117028" cy="1170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2122687" y="2706550"/>
            <a:ext cx="838200" cy="838200"/>
            <a:chOff x="1002575" y="1231726"/>
            <a:chExt cx="838200" cy="838200"/>
          </a:xfrm>
        </p:grpSpPr>
        <p:sp>
          <p:nvSpPr>
            <p:cNvPr id="175" name="Rectangle 174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: Rounded Corners 176"/>
          <p:cNvSpPr/>
          <p:nvPr/>
        </p:nvSpPr>
        <p:spPr>
          <a:xfrm>
            <a:off x="2309119" y="3292087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/>
          <p:cNvSpPr/>
          <p:nvPr/>
        </p:nvSpPr>
        <p:spPr>
          <a:xfrm>
            <a:off x="2664782" y="3292087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78"/>
          <p:cNvSpPr/>
          <p:nvPr/>
        </p:nvSpPr>
        <p:spPr>
          <a:xfrm>
            <a:off x="2608103" y="3191777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/>
          <p:cNvSpPr/>
          <p:nvPr/>
        </p:nvSpPr>
        <p:spPr>
          <a:xfrm>
            <a:off x="2311773" y="3191776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/>
          <p:cNvSpPr/>
          <p:nvPr/>
        </p:nvSpPr>
        <p:spPr>
          <a:xfrm>
            <a:off x="2306926" y="2881208"/>
            <a:ext cx="478734" cy="24110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/>
          <p:cNvSpPr/>
          <p:nvPr/>
        </p:nvSpPr>
        <p:spPr>
          <a:xfrm>
            <a:off x="7497380" y="4460092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7400501" y="407360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60"/>
          <p:cNvSpPr/>
          <p:nvPr/>
        </p:nvSpPr>
        <p:spPr>
          <a:xfrm>
            <a:off x="7497380" y="4190226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TextBox 191"/>
          <p:cNvSpPr txBox="1"/>
          <p:nvPr/>
        </p:nvSpPr>
        <p:spPr>
          <a:xfrm>
            <a:off x="7516493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6628533" y="479265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87" name="Plus 167"/>
          <p:cNvSpPr>
            <a:spLocks noChangeAspect="1"/>
          </p:cNvSpPr>
          <p:nvPr/>
        </p:nvSpPr>
        <p:spPr>
          <a:xfrm rot="2789166">
            <a:off x="7619050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167"/>
          <p:cNvSpPr>
            <a:spLocks noChangeAspect="1"/>
          </p:cNvSpPr>
          <p:nvPr/>
        </p:nvSpPr>
        <p:spPr>
          <a:xfrm rot="2789166">
            <a:off x="8449242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167"/>
          <p:cNvSpPr>
            <a:spLocks noChangeAspect="1"/>
          </p:cNvSpPr>
          <p:nvPr/>
        </p:nvSpPr>
        <p:spPr>
          <a:xfrm rot="2789166">
            <a:off x="4371354" y="448031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/>
          <p:cNvSpPr/>
          <p:nvPr/>
        </p:nvSpPr>
        <p:spPr>
          <a:xfrm>
            <a:off x="6644095" y="4463740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547216" y="4077256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60"/>
          <p:cNvSpPr/>
          <p:nvPr/>
        </p:nvSpPr>
        <p:spPr>
          <a:xfrm>
            <a:off x="6644095" y="4193874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Plus 167"/>
          <p:cNvSpPr>
            <a:spLocks noChangeAspect="1"/>
          </p:cNvSpPr>
          <p:nvPr/>
        </p:nvSpPr>
        <p:spPr>
          <a:xfrm>
            <a:off x="6769323" y="4228363"/>
            <a:ext cx="581820" cy="581820"/>
          </a:xfrm>
          <a:prstGeom prst="mathPlus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3019733" y="4264670"/>
            <a:ext cx="838200" cy="838200"/>
            <a:chOff x="5550695" y="3954500"/>
            <a:chExt cx="838200" cy="838200"/>
          </a:xfrm>
        </p:grpSpPr>
        <p:sp>
          <p:nvSpPr>
            <p:cNvPr id="135" name="Rectangle 134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111541" y="511618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139" name="Plus 167"/>
          <p:cNvSpPr>
            <a:spLocks noChangeAspect="1"/>
          </p:cNvSpPr>
          <p:nvPr/>
        </p:nvSpPr>
        <p:spPr>
          <a:xfrm>
            <a:off x="3331573" y="4471309"/>
            <a:ext cx="581820" cy="581820"/>
          </a:xfrm>
          <a:prstGeom prst="mathPlus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5032056" y="4269215"/>
            <a:ext cx="838200" cy="838200"/>
            <a:chOff x="5550695" y="3954500"/>
            <a:chExt cx="8382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5646013" y="4073734"/>
              <a:ext cx="642016" cy="451032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123864" y="51207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146" name="Plus 167"/>
          <p:cNvSpPr>
            <a:spLocks noChangeAspect="1"/>
          </p:cNvSpPr>
          <p:nvPr/>
        </p:nvSpPr>
        <p:spPr>
          <a:xfrm rot="2789166">
            <a:off x="5352904" y="4484862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20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168</cp:revision>
  <dcterms:created xsi:type="dcterms:W3CDTF">2006-08-16T00:00:00Z</dcterms:created>
  <dcterms:modified xsi:type="dcterms:W3CDTF">2017-06-06T09:50:06Z</dcterms:modified>
</cp:coreProperties>
</file>