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9646"/>
    <a:srgbClr val="F8A15A"/>
    <a:srgbClr val="E46C0A"/>
    <a:srgbClr val="00589A"/>
    <a:srgbClr val="3333FF"/>
    <a:srgbClr val="FF6600"/>
    <a:srgbClr val="00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26" autoAdjust="0"/>
  </p:normalViewPr>
  <p:slideViewPr>
    <p:cSldViewPr snapToGrid="0">
      <p:cViewPr varScale="1">
        <p:scale>
          <a:sx n="79" d="100"/>
          <a:sy n="79" d="100"/>
        </p:scale>
        <p:origin x="1728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Highlight Lab</a:t>
            </a:r>
            <a:endParaRPr lang="en-SG" dirty="0"/>
          </a:p>
        </p:txBody>
      </p:sp>
      <p:sp>
        <p:nvSpPr>
          <p:cNvPr id="57" name="Rectangle 56"/>
          <p:cNvSpPr/>
          <p:nvPr/>
        </p:nvSpPr>
        <p:spPr>
          <a:xfrm>
            <a:off x="512455" y="5328328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TextBox 96"/>
          <p:cNvSpPr txBox="1"/>
          <p:nvPr/>
        </p:nvSpPr>
        <p:spPr>
          <a:xfrm>
            <a:off x="2259269" y="2575875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Highlight Lab</a:t>
            </a:r>
            <a:endParaRPr lang="en-SG" sz="800" dirty="0"/>
          </a:p>
        </p:txBody>
      </p:sp>
      <p:grpSp>
        <p:nvGrpSpPr>
          <p:cNvPr id="87" name="Group 86"/>
          <p:cNvGrpSpPr/>
          <p:nvPr/>
        </p:nvGrpSpPr>
        <p:grpSpPr>
          <a:xfrm>
            <a:off x="7388219" y="3434456"/>
            <a:ext cx="838200" cy="838200"/>
            <a:chOff x="3200400" y="2361045"/>
            <a:chExt cx="838200" cy="838200"/>
          </a:xfrm>
        </p:grpSpPr>
        <p:grpSp>
          <p:nvGrpSpPr>
            <p:cNvPr id="96" name="Group 95"/>
            <p:cNvGrpSpPr/>
            <p:nvPr/>
          </p:nvGrpSpPr>
          <p:grpSpPr>
            <a:xfrm>
              <a:off x="3247174" y="2432490"/>
              <a:ext cx="741789" cy="559065"/>
              <a:chOff x="3247174" y="2432490"/>
              <a:chExt cx="741789" cy="559065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3247174" y="2432490"/>
                <a:ext cx="741789" cy="55906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3370502" y="2506571"/>
                <a:ext cx="522207" cy="77867"/>
                <a:chOff x="3370502" y="2487523"/>
                <a:chExt cx="522207" cy="77867"/>
              </a:xfrm>
            </p:grpSpPr>
            <p:sp>
              <p:nvSpPr>
                <p:cNvPr id="122" name="Rounded Rectangle 31"/>
                <p:cNvSpPr/>
                <p:nvPr/>
              </p:nvSpPr>
              <p:spPr>
                <a:xfrm>
                  <a:off x="3483859" y="2487523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ounded Rectangle 32"/>
                <p:cNvSpPr/>
                <p:nvPr/>
              </p:nvSpPr>
              <p:spPr>
                <a:xfrm>
                  <a:off x="3370502" y="2487523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3373711" y="2675643"/>
                <a:ext cx="522207" cy="87744"/>
                <a:chOff x="3373711" y="2739996"/>
                <a:chExt cx="522207" cy="87744"/>
              </a:xfrm>
            </p:grpSpPr>
            <p:sp>
              <p:nvSpPr>
                <p:cNvPr id="120" name="Rounded Rectangle 35"/>
                <p:cNvSpPr/>
                <p:nvPr/>
              </p:nvSpPr>
              <p:spPr>
                <a:xfrm>
                  <a:off x="3487068" y="2739996"/>
                  <a:ext cx="408850" cy="87744"/>
                </a:xfrm>
                <a:prstGeom prst="roundRect">
                  <a:avLst/>
                </a:prstGeom>
                <a:solidFill>
                  <a:srgbClr val="F796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ounded Rectangle 36"/>
                <p:cNvSpPr/>
                <p:nvPr/>
              </p:nvSpPr>
              <p:spPr>
                <a:xfrm>
                  <a:off x="3373711" y="2739996"/>
                  <a:ext cx="51086" cy="87744"/>
                </a:xfrm>
                <a:prstGeom prst="roundRect">
                  <a:avLst/>
                </a:prstGeom>
                <a:solidFill>
                  <a:srgbClr val="F796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3373366" y="2854593"/>
                <a:ext cx="522207" cy="77867"/>
                <a:chOff x="3373366" y="2873641"/>
                <a:chExt cx="522207" cy="77867"/>
              </a:xfrm>
            </p:grpSpPr>
            <p:sp>
              <p:nvSpPr>
                <p:cNvPr id="114" name="Rounded Rectangle 37"/>
                <p:cNvSpPr/>
                <p:nvPr/>
              </p:nvSpPr>
              <p:spPr>
                <a:xfrm>
                  <a:off x="3486723" y="2873641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ounded Rectangle 38"/>
                <p:cNvSpPr/>
                <p:nvPr/>
              </p:nvSpPr>
              <p:spPr>
                <a:xfrm>
                  <a:off x="3373366" y="2873641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8" name="Rectangle 97"/>
            <p:cNvSpPr/>
            <p:nvPr/>
          </p:nvSpPr>
          <p:spPr>
            <a:xfrm>
              <a:off x="3200400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7464419" y="4415786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Highlight point</a:t>
            </a:r>
            <a:endParaRPr lang="en-SG" sz="8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7375109" y="2180446"/>
            <a:ext cx="838200" cy="838200"/>
            <a:chOff x="3187290" y="1107035"/>
            <a:chExt cx="838200" cy="838200"/>
          </a:xfrm>
        </p:grpSpPr>
        <p:sp>
          <p:nvSpPr>
            <p:cNvPr id="126" name="Rectangle 125"/>
            <p:cNvSpPr/>
            <p:nvPr/>
          </p:nvSpPr>
          <p:spPr>
            <a:xfrm>
              <a:off x="3187290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3234064" y="1178480"/>
              <a:ext cx="741789" cy="559065"/>
              <a:chOff x="3234064" y="1178480"/>
              <a:chExt cx="741789" cy="559065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3234064" y="1178480"/>
                <a:ext cx="741789" cy="55906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5" name="Group 134"/>
              <p:cNvGrpSpPr/>
              <p:nvPr/>
            </p:nvGrpSpPr>
            <p:grpSpPr>
              <a:xfrm>
                <a:off x="3357392" y="1259318"/>
                <a:ext cx="522207" cy="64353"/>
                <a:chOff x="3370502" y="2494280"/>
                <a:chExt cx="522207" cy="64353"/>
              </a:xfrm>
            </p:grpSpPr>
            <p:sp>
              <p:nvSpPr>
                <p:cNvPr id="143" name="Rounded Rectangle 182"/>
                <p:cNvSpPr/>
                <p:nvPr/>
              </p:nvSpPr>
              <p:spPr>
                <a:xfrm>
                  <a:off x="3483859" y="2494280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ounded Rectangle 183"/>
                <p:cNvSpPr/>
                <p:nvPr/>
              </p:nvSpPr>
              <p:spPr>
                <a:xfrm>
                  <a:off x="3370502" y="2494280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/>
              <p:cNvGrpSpPr/>
              <p:nvPr/>
            </p:nvGrpSpPr>
            <p:grpSpPr>
              <a:xfrm>
                <a:off x="3360256" y="1607340"/>
                <a:ext cx="522207" cy="64353"/>
                <a:chOff x="3373366" y="2880398"/>
                <a:chExt cx="522207" cy="64353"/>
              </a:xfrm>
            </p:grpSpPr>
            <p:sp>
              <p:nvSpPr>
                <p:cNvPr id="141" name="Rounded Rectangle 178"/>
                <p:cNvSpPr/>
                <p:nvPr/>
              </p:nvSpPr>
              <p:spPr>
                <a:xfrm>
                  <a:off x="3486723" y="2880398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ounded Rectangle 179"/>
                <p:cNvSpPr/>
                <p:nvPr/>
              </p:nvSpPr>
              <p:spPr>
                <a:xfrm>
                  <a:off x="3373366" y="2880398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7" name="Rectangle 136"/>
              <p:cNvSpPr/>
              <p:nvPr/>
            </p:nvSpPr>
            <p:spPr>
              <a:xfrm>
                <a:off x="3234064" y="1385222"/>
                <a:ext cx="741789" cy="152818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3360601" y="1433329"/>
                <a:ext cx="522207" cy="64353"/>
                <a:chOff x="3373711" y="2751692"/>
                <a:chExt cx="522207" cy="64353"/>
              </a:xfrm>
              <a:solidFill>
                <a:schemeClr val="bg1"/>
              </a:solidFill>
            </p:grpSpPr>
            <p:sp>
              <p:nvSpPr>
                <p:cNvPr id="139" name="Rounded Rectangle 180"/>
                <p:cNvSpPr/>
                <p:nvPr/>
              </p:nvSpPr>
              <p:spPr>
                <a:xfrm>
                  <a:off x="3487068" y="2751692"/>
                  <a:ext cx="408850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ounded Rectangle 181"/>
                <p:cNvSpPr/>
                <p:nvPr/>
              </p:nvSpPr>
              <p:spPr>
                <a:xfrm>
                  <a:off x="3373711" y="2751692"/>
                  <a:ext cx="51086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46" name="Group 145"/>
          <p:cNvGrpSpPr/>
          <p:nvPr/>
        </p:nvGrpSpPr>
        <p:grpSpPr>
          <a:xfrm>
            <a:off x="6291590" y="2180446"/>
            <a:ext cx="838200" cy="838200"/>
            <a:chOff x="2103771" y="1107035"/>
            <a:chExt cx="838200" cy="838200"/>
          </a:xfrm>
        </p:grpSpPr>
        <p:sp>
          <p:nvSpPr>
            <p:cNvPr id="147" name="Rectangle 146"/>
            <p:cNvSpPr/>
            <p:nvPr/>
          </p:nvSpPr>
          <p:spPr>
            <a:xfrm>
              <a:off x="2150016" y="1187458"/>
              <a:ext cx="741789" cy="5590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ounded Rectangle 172"/>
            <p:cNvSpPr/>
            <p:nvPr/>
          </p:nvSpPr>
          <p:spPr>
            <a:xfrm>
              <a:off x="2276552" y="1268296"/>
              <a:ext cx="518999" cy="732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ounded Rectangle 170"/>
            <p:cNvSpPr/>
            <p:nvPr/>
          </p:nvSpPr>
          <p:spPr>
            <a:xfrm>
              <a:off x="2276208" y="1616319"/>
              <a:ext cx="259844" cy="641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466976" y="1394200"/>
              <a:ext cx="331440" cy="152818"/>
            </a:xfrm>
            <a:prstGeom prst="rect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2276552" y="1442307"/>
              <a:ext cx="463473" cy="64353"/>
              <a:chOff x="3373710" y="2751692"/>
              <a:chExt cx="463473" cy="64353"/>
            </a:xfrm>
            <a:solidFill>
              <a:schemeClr val="bg1"/>
            </a:solidFill>
          </p:grpSpPr>
          <p:sp>
            <p:nvSpPr>
              <p:cNvPr id="160" name="Rounded Rectangle 160"/>
              <p:cNvSpPr/>
              <p:nvPr/>
            </p:nvSpPr>
            <p:spPr>
              <a:xfrm>
                <a:off x="3618068" y="2751692"/>
                <a:ext cx="21911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ounded Rectangle 163"/>
              <p:cNvSpPr/>
              <p:nvPr/>
            </p:nvSpPr>
            <p:spPr>
              <a:xfrm>
                <a:off x="3373710" y="2751692"/>
                <a:ext cx="15468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9" name="Rectangle 158"/>
            <p:cNvSpPr/>
            <p:nvPr/>
          </p:nvSpPr>
          <p:spPr>
            <a:xfrm>
              <a:off x="2103771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6259638" y="301864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Highlight words</a:t>
            </a:r>
            <a:endParaRPr lang="en-SG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7345513" y="3030881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Highlight background</a:t>
            </a:r>
            <a:endParaRPr lang="en-SG" sz="800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6310790" y="3428248"/>
            <a:ext cx="838200" cy="838200"/>
            <a:chOff x="3187290" y="1107035"/>
            <a:chExt cx="838200" cy="838200"/>
          </a:xfrm>
        </p:grpSpPr>
        <p:sp>
          <p:nvSpPr>
            <p:cNvPr id="167" name="Rectangle 166"/>
            <p:cNvSpPr/>
            <p:nvPr/>
          </p:nvSpPr>
          <p:spPr>
            <a:xfrm>
              <a:off x="3187290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3234064" y="1178480"/>
              <a:ext cx="741789" cy="559065"/>
              <a:chOff x="3234064" y="1178480"/>
              <a:chExt cx="741789" cy="559065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3234064" y="1178480"/>
                <a:ext cx="741789" cy="55906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0" name="Group 169"/>
              <p:cNvGrpSpPr/>
              <p:nvPr/>
            </p:nvGrpSpPr>
            <p:grpSpPr>
              <a:xfrm>
                <a:off x="3357392" y="1259318"/>
                <a:ext cx="522207" cy="64353"/>
                <a:chOff x="3370502" y="2494280"/>
                <a:chExt cx="522207" cy="64353"/>
              </a:xfrm>
            </p:grpSpPr>
            <p:sp>
              <p:nvSpPr>
                <p:cNvPr id="186" name="Rounded Rectangle 182"/>
                <p:cNvSpPr/>
                <p:nvPr/>
              </p:nvSpPr>
              <p:spPr>
                <a:xfrm>
                  <a:off x="3483859" y="2494280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ounded Rectangle 183"/>
                <p:cNvSpPr/>
                <p:nvPr/>
              </p:nvSpPr>
              <p:spPr>
                <a:xfrm>
                  <a:off x="3370502" y="2494280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1" name="Group 170"/>
              <p:cNvGrpSpPr/>
              <p:nvPr/>
            </p:nvGrpSpPr>
            <p:grpSpPr>
              <a:xfrm>
                <a:off x="3360256" y="1607340"/>
                <a:ext cx="522207" cy="64353"/>
                <a:chOff x="3373366" y="2880398"/>
                <a:chExt cx="522207" cy="64353"/>
              </a:xfrm>
            </p:grpSpPr>
            <p:sp>
              <p:nvSpPr>
                <p:cNvPr id="184" name="Rounded Rectangle 178"/>
                <p:cNvSpPr/>
                <p:nvPr/>
              </p:nvSpPr>
              <p:spPr>
                <a:xfrm>
                  <a:off x="3486723" y="2880398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ounded Rectangle 179"/>
                <p:cNvSpPr/>
                <p:nvPr/>
              </p:nvSpPr>
              <p:spPr>
                <a:xfrm>
                  <a:off x="3373366" y="2880398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2" name="Rectangle 171"/>
              <p:cNvSpPr/>
              <p:nvPr/>
            </p:nvSpPr>
            <p:spPr>
              <a:xfrm>
                <a:off x="3234064" y="1385222"/>
                <a:ext cx="741789" cy="152818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73" name="Group 172"/>
              <p:cNvGrpSpPr/>
              <p:nvPr/>
            </p:nvGrpSpPr>
            <p:grpSpPr>
              <a:xfrm>
                <a:off x="3360601" y="1433329"/>
                <a:ext cx="522207" cy="64353"/>
                <a:chOff x="3373711" y="2751692"/>
                <a:chExt cx="522207" cy="64353"/>
              </a:xfrm>
              <a:solidFill>
                <a:schemeClr val="bg1"/>
              </a:solidFill>
            </p:grpSpPr>
            <p:sp>
              <p:nvSpPr>
                <p:cNvPr id="182" name="Rounded Rectangle 180"/>
                <p:cNvSpPr/>
                <p:nvPr/>
              </p:nvSpPr>
              <p:spPr>
                <a:xfrm>
                  <a:off x="3487068" y="2751692"/>
                  <a:ext cx="408850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ounded Rectangle 181"/>
                <p:cNvSpPr/>
                <p:nvPr/>
              </p:nvSpPr>
              <p:spPr>
                <a:xfrm>
                  <a:off x="3373711" y="2751692"/>
                  <a:ext cx="51086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00" name="TextBox 199"/>
          <p:cNvSpPr txBox="1"/>
          <p:nvPr/>
        </p:nvSpPr>
        <p:spPr>
          <a:xfrm>
            <a:off x="6281194" y="4278683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Highlights</a:t>
            </a:r>
            <a:endParaRPr lang="en-SG" sz="800" dirty="0"/>
          </a:p>
        </p:txBody>
      </p:sp>
      <p:sp>
        <p:nvSpPr>
          <p:cNvPr id="201" name="Plus 167"/>
          <p:cNvSpPr>
            <a:spLocks noChangeAspect="1"/>
          </p:cNvSpPr>
          <p:nvPr/>
        </p:nvSpPr>
        <p:spPr>
          <a:xfrm rot="2789166">
            <a:off x="6643332" y="3635713"/>
            <a:ext cx="581820" cy="581820"/>
          </a:xfrm>
          <a:prstGeom prst="mathPlus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Group 204"/>
          <p:cNvGrpSpPr/>
          <p:nvPr/>
        </p:nvGrpSpPr>
        <p:grpSpPr>
          <a:xfrm>
            <a:off x="2236477" y="1695048"/>
            <a:ext cx="838200" cy="838200"/>
            <a:chOff x="1002575" y="1231726"/>
            <a:chExt cx="838200" cy="838200"/>
          </a:xfrm>
        </p:grpSpPr>
        <p:sp>
          <p:nvSpPr>
            <p:cNvPr id="206" name="Rectangle 205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7" name="Rectangle 4"/>
            <p:cNvSpPr/>
            <p:nvPr/>
          </p:nvSpPr>
          <p:spPr>
            <a:xfrm rot="16200000">
              <a:off x="1071530" y="1305435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0" name="Rectangle: Rounded Corners 209"/>
          <p:cNvSpPr/>
          <p:nvPr/>
        </p:nvSpPr>
        <p:spPr>
          <a:xfrm>
            <a:off x="2553615" y="1903615"/>
            <a:ext cx="328108" cy="76721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Rectangle: Rounded Corners 210"/>
          <p:cNvSpPr/>
          <p:nvPr/>
        </p:nvSpPr>
        <p:spPr>
          <a:xfrm>
            <a:off x="2434371" y="1903616"/>
            <a:ext cx="75984" cy="7672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: Rounded Corners 217"/>
          <p:cNvSpPr/>
          <p:nvPr/>
        </p:nvSpPr>
        <p:spPr>
          <a:xfrm>
            <a:off x="2553615" y="2221392"/>
            <a:ext cx="328108" cy="76721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Rectangle: Rounded Corners 218"/>
          <p:cNvSpPr/>
          <p:nvPr/>
        </p:nvSpPr>
        <p:spPr>
          <a:xfrm>
            <a:off x="2434371" y="2221393"/>
            <a:ext cx="75984" cy="7672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: Rounded Corners 219"/>
          <p:cNvSpPr/>
          <p:nvPr/>
        </p:nvSpPr>
        <p:spPr>
          <a:xfrm>
            <a:off x="2553615" y="2061034"/>
            <a:ext cx="328108" cy="76721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Rectangle: Rounded Corners 220"/>
          <p:cNvSpPr/>
          <p:nvPr/>
        </p:nvSpPr>
        <p:spPr>
          <a:xfrm>
            <a:off x="2434371" y="2061035"/>
            <a:ext cx="75984" cy="7672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1" name="Group 230"/>
          <p:cNvGrpSpPr/>
          <p:nvPr/>
        </p:nvGrpSpPr>
        <p:grpSpPr>
          <a:xfrm>
            <a:off x="3192235" y="1699219"/>
            <a:ext cx="838200" cy="838200"/>
            <a:chOff x="1002575" y="1231726"/>
            <a:chExt cx="838200" cy="838200"/>
          </a:xfrm>
        </p:grpSpPr>
        <p:sp>
          <p:nvSpPr>
            <p:cNvPr id="232" name="Rectangle 231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3" name="Rectangle 4"/>
            <p:cNvSpPr/>
            <p:nvPr/>
          </p:nvSpPr>
          <p:spPr>
            <a:xfrm rot="16200000">
              <a:off x="1071530" y="1305435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4" name="Rectangle 233"/>
          <p:cNvSpPr/>
          <p:nvPr/>
        </p:nvSpPr>
        <p:spPr>
          <a:xfrm>
            <a:off x="3515999" y="1907786"/>
            <a:ext cx="328108" cy="76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Rectangle 234"/>
          <p:cNvSpPr/>
          <p:nvPr/>
        </p:nvSpPr>
        <p:spPr>
          <a:xfrm>
            <a:off x="3396755" y="1907787"/>
            <a:ext cx="75984" cy="767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3515999" y="2225563"/>
            <a:ext cx="328108" cy="76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Rectangle 236"/>
          <p:cNvSpPr/>
          <p:nvPr/>
        </p:nvSpPr>
        <p:spPr>
          <a:xfrm>
            <a:off x="3396755" y="2225564"/>
            <a:ext cx="75984" cy="767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3515999" y="2065205"/>
            <a:ext cx="328108" cy="76721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Rectangle 238"/>
          <p:cNvSpPr/>
          <p:nvPr/>
        </p:nvSpPr>
        <p:spPr>
          <a:xfrm>
            <a:off x="3396755" y="2065206"/>
            <a:ext cx="75984" cy="7672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3964</TotalTime>
  <Words>13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167</cp:revision>
  <dcterms:created xsi:type="dcterms:W3CDTF">2006-08-16T00:00:00Z</dcterms:created>
  <dcterms:modified xsi:type="dcterms:W3CDTF">2017-06-06T08:47:08Z</dcterms:modified>
</cp:coreProperties>
</file>