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C00000"/>
    <a:srgbClr val="0070C0"/>
    <a:srgbClr val="F8A15A"/>
    <a:srgbClr val="E46C0A"/>
    <a:srgbClr val="00589A"/>
    <a:srgbClr val="3333FF"/>
    <a:srgbClr val="FF6600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88" autoAdjust="0"/>
  </p:normalViewPr>
  <p:slideViewPr>
    <p:cSldViewPr snapToGrid="0">
      <p:cViewPr varScale="1">
        <p:scale>
          <a:sx n="93" d="100"/>
          <a:sy n="93" d="100"/>
        </p:scale>
        <p:origin x="1323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10962" y="4527695"/>
            <a:ext cx="214924" cy="214924"/>
          </a:xfrm>
          <a:prstGeom prst="ellips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Narrations Lab</a:t>
            </a:r>
            <a:endParaRPr lang="en-SG" dirty="0"/>
          </a:p>
        </p:txBody>
      </p:sp>
      <p:sp>
        <p:nvSpPr>
          <p:cNvPr id="57" name="Rectangle 56"/>
          <p:cNvSpPr/>
          <p:nvPr/>
        </p:nvSpPr>
        <p:spPr>
          <a:xfrm>
            <a:off x="2881411" y="342566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/>
          <p:cNvSpPr txBox="1"/>
          <p:nvPr/>
        </p:nvSpPr>
        <p:spPr>
          <a:xfrm>
            <a:off x="2743958" y="2372580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Narrations Lab</a:t>
            </a:r>
            <a:endParaRPr lang="en-SG" sz="8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2775910" y="1534380"/>
            <a:ext cx="838200" cy="838200"/>
            <a:chOff x="1002575" y="1231726"/>
            <a:chExt cx="838200" cy="838200"/>
          </a:xfrm>
        </p:grpSpPr>
        <p:sp>
          <p:nvSpPr>
            <p:cNvPr id="99" name="Rectangle 98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0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6673406" y="517587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Audio</a:t>
            </a:r>
            <a:endParaRPr lang="en-SG" sz="800" dirty="0"/>
          </a:p>
        </p:txBody>
      </p:sp>
      <p:sp>
        <p:nvSpPr>
          <p:cNvPr id="134" name="TextBox 133"/>
          <p:cNvSpPr txBox="1"/>
          <p:nvPr/>
        </p:nvSpPr>
        <p:spPr>
          <a:xfrm>
            <a:off x="7652060" y="5175879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Audio</a:t>
            </a:r>
            <a:endParaRPr lang="en-SG" sz="8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576893" y="4324369"/>
            <a:ext cx="838200" cy="838200"/>
            <a:chOff x="3370502" y="5305123"/>
            <a:chExt cx="838200" cy="838200"/>
          </a:xfrm>
        </p:grpSpPr>
        <p:sp>
          <p:nvSpPr>
            <p:cNvPr id="136" name="Rectangle 135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9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568670" y="4324369"/>
            <a:ext cx="838200" cy="838200"/>
            <a:chOff x="4255254" y="3955079"/>
            <a:chExt cx="838200" cy="838200"/>
          </a:xfrm>
        </p:grpSpPr>
        <p:sp>
          <p:nvSpPr>
            <p:cNvPr id="141" name="Rectangle 14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2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146" name="Freeform: Shape 145"/>
          <p:cNvSpPr/>
          <p:nvPr/>
        </p:nvSpPr>
        <p:spPr>
          <a:xfrm>
            <a:off x="2945870" y="1745012"/>
            <a:ext cx="207792" cy="412124"/>
          </a:xfrm>
          <a:custGeom>
            <a:avLst/>
            <a:gdLst>
              <a:gd name="connsiteX0" fmla="*/ 101011 w 379178"/>
              <a:gd name="connsiteY0" fmla="*/ 251115 h 752043"/>
              <a:gd name="connsiteX1" fmla="*/ 101011 w 379178"/>
              <a:gd name="connsiteY1" fmla="*/ 497253 h 752043"/>
              <a:gd name="connsiteX2" fmla="*/ 0 w 379178"/>
              <a:gd name="connsiteY2" fmla="*/ 487080 h 752043"/>
              <a:gd name="connsiteX3" fmla="*/ 0 w 379178"/>
              <a:gd name="connsiteY3" fmla="*/ 257677 h 752043"/>
              <a:gd name="connsiteX4" fmla="*/ 379178 w 379178"/>
              <a:gd name="connsiteY4" fmla="*/ 0 h 752043"/>
              <a:gd name="connsiteX5" fmla="*/ 371476 w 379178"/>
              <a:gd name="connsiteY5" fmla="*/ 752043 h 752043"/>
              <a:gd name="connsiteX6" fmla="*/ 146730 w 379178"/>
              <a:gd name="connsiteY6" fmla="*/ 521945 h 752043"/>
              <a:gd name="connsiteX7" fmla="*/ 146730 w 379178"/>
              <a:gd name="connsiteY7" fmla="*/ 227040 h 75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9178" h="752043">
                <a:moveTo>
                  <a:pt x="101011" y="251115"/>
                </a:moveTo>
                <a:lnTo>
                  <a:pt x="101011" y="497253"/>
                </a:lnTo>
                <a:lnTo>
                  <a:pt x="0" y="487080"/>
                </a:lnTo>
                <a:lnTo>
                  <a:pt x="0" y="257677"/>
                </a:lnTo>
                <a:close/>
                <a:moveTo>
                  <a:pt x="379178" y="0"/>
                </a:moveTo>
                <a:cubicBezTo>
                  <a:pt x="376611" y="250681"/>
                  <a:pt x="374043" y="501362"/>
                  <a:pt x="371476" y="752043"/>
                </a:cubicBezTo>
                <a:lnTo>
                  <a:pt x="146730" y="521945"/>
                </a:lnTo>
                <a:lnTo>
                  <a:pt x="146730" y="22704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3216039" y="1928214"/>
            <a:ext cx="222620" cy="45719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216039" y="2042380"/>
            <a:ext cx="222620" cy="45719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216039" y="1813034"/>
            <a:ext cx="222620" cy="45719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3973173" y="1554833"/>
            <a:ext cx="838200" cy="838200"/>
            <a:chOff x="1002575" y="1231726"/>
            <a:chExt cx="838200" cy="838200"/>
          </a:xfrm>
        </p:grpSpPr>
        <p:sp>
          <p:nvSpPr>
            <p:cNvPr id="151" name="Rectangle 150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2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Freeform: Shape 152"/>
          <p:cNvSpPr/>
          <p:nvPr/>
        </p:nvSpPr>
        <p:spPr>
          <a:xfrm>
            <a:off x="4148608" y="1765465"/>
            <a:ext cx="207792" cy="412124"/>
          </a:xfrm>
          <a:custGeom>
            <a:avLst/>
            <a:gdLst>
              <a:gd name="connsiteX0" fmla="*/ 101011 w 379178"/>
              <a:gd name="connsiteY0" fmla="*/ 251115 h 752043"/>
              <a:gd name="connsiteX1" fmla="*/ 101011 w 379178"/>
              <a:gd name="connsiteY1" fmla="*/ 497253 h 752043"/>
              <a:gd name="connsiteX2" fmla="*/ 0 w 379178"/>
              <a:gd name="connsiteY2" fmla="*/ 487080 h 752043"/>
              <a:gd name="connsiteX3" fmla="*/ 0 w 379178"/>
              <a:gd name="connsiteY3" fmla="*/ 257677 h 752043"/>
              <a:gd name="connsiteX4" fmla="*/ 379178 w 379178"/>
              <a:gd name="connsiteY4" fmla="*/ 0 h 752043"/>
              <a:gd name="connsiteX5" fmla="*/ 371476 w 379178"/>
              <a:gd name="connsiteY5" fmla="*/ 752043 h 752043"/>
              <a:gd name="connsiteX6" fmla="*/ 146730 w 379178"/>
              <a:gd name="connsiteY6" fmla="*/ 521945 h 752043"/>
              <a:gd name="connsiteX7" fmla="*/ 146730 w 379178"/>
              <a:gd name="connsiteY7" fmla="*/ 227040 h 75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9178" h="752043">
                <a:moveTo>
                  <a:pt x="101011" y="251115"/>
                </a:moveTo>
                <a:lnTo>
                  <a:pt x="101011" y="497253"/>
                </a:lnTo>
                <a:lnTo>
                  <a:pt x="0" y="487080"/>
                </a:lnTo>
                <a:lnTo>
                  <a:pt x="0" y="257677"/>
                </a:lnTo>
                <a:close/>
                <a:moveTo>
                  <a:pt x="379178" y="0"/>
                </a:moveTo>
                <a:cubicBezTo>
                  <a:pt x="376611" y="250681"/>
                  <a:pt x="374043" y="501362"/>
                  <a:pt x="371476" y="752043"/>
                </a:cubicBezTo>
                <a:lnTo>
                  <a:pt x="146730" y="521945"/>
                </a:lnTo>
                <a:lnTo>
                  <a:pt x="146730" y="22704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154" name="Rectangle: Rounded Corners 153"/>
          <p:cNvSpPr/>
          <p:nvPr/>
        </p:nvSpPr>
        <p:spPr>
          <a:xfrm>
            <a:off x="4413302" y="1948667"/>
            <a:ext cx="222620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: Rounded Corners 154"/>
          <p:cNvSpPr/>
          <p:nvPr/>
        </p:nvSpPr>
        <p:spPr>
          <a:xfrm>
            <a:off x="4413302" y="2062833"/>
            <a:ext cx="222620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/>
          <p:cNvSpPr/>
          <p:nvPr/>
        </p:nvSpPr>
        <p:spPr>
          <a:xfrm>
            <a:off x="4413302" y="1833487"/>
            <a:ext cx="222620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5170437" y="1587232"/>
            <a:ext cx="838200" cy="838200"/>
            <a:chOff x="1002575" y="1231726"/>
            <a:chExt cx="838200" cy="838200"/>
          </a:xfrm>
        </p:grpSpPr>
        <p:sp>
          <p:nvSpPr>
            <p:cNvPr id="158" name="Rectangle 157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9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Freeform: Shape 159"/>
          <p:cNvSpPr/>
          <p:nvPr/>
        </p:nvSpPr>
        <p:spPr>
          <a:xfrm>
            <a:off x="5373523" y="1799763"/>
            <a:ext cx="207792" cy="412124"/>
          </a:xfrm>
          <a:custGeom>
            <a:avLst/>
            <a:gdLst>
              <a:gd name="connsiteX0" fmla="*/ 101011 w 379178"/>
              <a:gd name="connsiteY0" fmla="*/ 251115 h 752043"/>
              <a:gd name="connsiteX1" fmla="*/ 101011 w 379178"/>
              <a:gd name="connsiteY1" fmla="*/ 497253 h 752043"/>
              <a:gd name="connsiteX2" fmla="*/ 0 w 379178"/>
              <a:gd name="connsiteY2" fmla="*/ 487080 h 752043"/>
              <a:gd name="connsiteX3" fmla="*/ 0 w 379178"/>
              <a:gd name="connsiteY3" fmla="*/ 257677 h 752043"/>
              <a:gd name="connsiteX4" fmla="*/ 379178 w 379178"/>
              <a:gd name="connsiteY4" fmla="*/ 0 h 752043"/>
              <a:gd name="connsiteX5" fmla="*/ 371476 w 379178"/>
              <a:gd name="connsiteY5" fmla="*/ 752043 h 752043"/>
              <a:gd name="connsiteX6" fmla="*/ 146730 w 379178"/>
              <a:gd name="connsiteY6" fmla="*/ 521945 h 752043"/>
              <a:gd name="connsiteX7" fmla="*/ 146730 w 379178"/>
              <a:gd name="connsiteY7" fmla="*/ 227040 h 75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9178" h="752043">
                <a:moveTo>
                  <a:pt x="101011" y="251115"/>
                </a:moveTo>
                <a:lnTo>
                  <a:pt x="101011" y="497253"/>
                </a:lnTo>
                <a:lnTo>
                  <a:pt x="0" y="487080"/>
                </a:lnTo>
                <a:lnTo>
                  <a:pt x="0" y="257677"/>
                </a:lnTo>
                <a:close/>
                <a:moveTo>
                  <a:pt x="379178" y="0"/>
                </a:moveTo>
                <a:cubicBezTo>
                  <a:pt x="376611" y="250681"/>
                  <a:pt x="374043" y="501362"/>
                  <a:pt x="371476" y="752043"/>
                </a:cubicBezTo>
                <a:lnTo>
                  <a:pt x="146730" y="521945"/>
                </a:lnTo>
                <a:lnTo>
                  <a:pt x="146730" y="22704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161" name="Rectangle: Rounded Corners 160"/>
          <p:cNvSpPr/>
          <p:nvPr/>
        </p:nvSpPr>
        <p:spPr>
          <a:xfrm>
            <a:off x="5644075" y="1982373"/>
            <a:ext cx="158600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: Rounded Corners 161"/>
          <p:cNvSpPr/>
          <p:nvPr/>
        </p:nvSpPr>
        <p:spPr>
          <a:xfrm rot="12600000">
            <a:off x="5639415" y="2117511"/>
            <a:ext cx="158600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Rounded Corners 162"/>
          <p:cNvSpPr/>
          <p:nvPr/>
        </p:nvSpPr>
        <p:spPr>
          <a:xfrm rot="9000000">
            <a:off x="5638867" y="1850258"/>
            <a:ext cx="158600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75910" y="1105593"/>
            <a:ext cx="226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horizontal lines represent the caption that is being narrated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89313" y="3910230"/>
            <a:ext cx="99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Generate Audio Automatically</a:t>
            </a:r>
            <a:endParaRPr lang="en-SG" sz="800" dirty="0"/>
          </a:p>
        </p:txBody>
      </p:sp>
      <p:grpSp>
        <p:nvGrpSpPr>
          <p:cNvPr id="3" name="Group 2"/>
          <p:cNvGrpSpPr/>
          <p:nvPr/>
        </p:nvGrpSpPr>
        <p:grpSpPr>
          <a:xfrm>
            <a:off x="2840599" y="4302643"/>
            <a:ext cx="598060" cy="598060"/>
            <a:chOff x="2942342" y="4171432"/>
            <a:chExt cx="598060" cy="598060"/>
          </a:xfrm>
        </p:grpSpPr>
        <p:sp>
          <p:nvSpPr>
            <p:cNvPr id="58" name="Freeform: Shape 57"/>
            <p:cNvSpPr/>
            <p:nvPr/>
          </p:nvSpPr>
          <p:spPr>
            <a:xfrm>
              <a:off x="2995111" y="4263160"/>
              <a:ext cx="207792" cy="412124"/>
            </a:xfrm>
            <a:custGeom>
              <a:avLst/>
              <a:gdLst>
                <a:gd name="connsiteX0" fmla="*/ 101011 w 379178"/>
                <a:gd name="connsiteY0" fmla="*/ 251115 h 752043"/>
                <a:gd name="connsiteX1" fmla="*/ 101011 w 379178"/>
                <a:gd name="connsiteY1" fmla="*/ 497253 h 752043"/>
                <a:gd name="connsiteX2" fmla="*/ 0 w 379178"/>
                <a:gd name="connsiteY2" fmla="*/ 487080 h 752043"/>
                <a:gd name="connsiteX3" fmla="*/ 0 w 379178"/>
                <a:gd name="connsiteY3" fmla="*/ 257677 h 752043"/>
                <a:gd name="connsiteX4" fmla="*/ 379178 w 379178"/>
                <a:gd name="connsiteY4" fmla="*/ 0 h 752043"/>
                <a:gd name="connsiteX5" fmla="*/ 371476 w 379178"/>
                <a:gd name="connsiteY5" fmla="*/ 752043 h 752043"/>
                <a:gd name="connsiteX6" fmla="*/ 146730 w 379178"/>
                <a:gd name="connsiteY6" fmla="*/ 521945 h 752043"/>
                <a:gd name="connsiteX7" fmla="*/ 146730 w 379178"/>
                <a:gd name="connsiteY7" fmla="*/ 227040 h 75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178" h="752043">
                  <a:moveTo>
                    <a:pt x="101011" y="251115"/>
                  </a:moveTo>
                  <a:lnTo>
                    <a:pt x="101011" y="497253"/>
                  </a:lnTo>
                  <a:lnTo>
                    <a:pt x="0" y="487080"/>
                  </a:lnTo>
                  <a:lnTo>
                    <a:pt x="0" y="257677"/>
                  </a:lnTo>
                  <a:close/>
                  <a:moveTo>
                    <a:pt x="379178" y="0"/>
                  </a:moveTo>
                  <a:cubicBezTo>
                    <a:pt x="376611" y="250681"/>
                    <a:pt x="374043" y="501362"/>
                    <a:pt x="371476" y="752043"/>
                  </a:cubicBezTo>
                  <a:lnTo>
                    <a:pt x="146730" y="521945"/>
                  </a:lnTo>
                  <a:lnTo>
                    <a:pt x="146730" y="22704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942342" y="4171432"/>
              <a:ext cx="598060" cy="598060"/>
              <a:chOff x="4377493" y="4077318"/>
              <a:chExt cx="598060" cy="59806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377493" y="4077318"/>
                <a:ext cx="598060" cy="5980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2" name="Plus 133"/>
              <p:cNvSpPr>
                <a:spLocks noChangeAspect="1"/>
              </p:cNvSpPr>
              <p:nvPr/>
            </p:nvSpPr>
            <p:spPr>
              <a:xfrm>
                <a:off x="4656497" y="4222648"/>
                <a:ext cx="304920" cy="304920"/>
              </a:xfrm>
              <a:prstGeom prst="mathPlus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6994561" y="4079530"/>
            <a:ext cx="226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Deprecated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52453" y="4900703"/>
            <a:ext cx="990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Audio</a:t>
            </a:r>
            <a:endParaRPr lang="en-SG" sz="8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4717142" y="4366021"/>
            <a:ext cx="598060" cy="598060"/>
            <a:chOff x="2942342" y="4171432"/>
            <a:chExt cx="598060" cy="598060"/>
          </a:xfrm>
        </p:grpSpPr>
        <p:sp>
          <p:nvSpPr>
            <p:cNvPr id="61" name="Freeform: Shape 60"/>
            <p:cNvSpPr/>
            <p:nvPr/>
          </p:nvSpPr>
          <p:spPr>
            <a:xfrm>
              <a:off x="2995111" y="4263160"/>
              <a:ext cx="207792" cy="412124"/>
            </a:xfrm>
            <a:custGeom>
              <a:avLst/>
              <a:gdLst>
                <a:gd name="connsiteX0" fmla="*/ 101011 w 379178"/>
                <a:gd name="connsiteY0" fmla="*/ 251115 h 752043"/>
                <a:gd name="connsiteX1" fmla="*/ 101011 w 379178"/>
                <a:gd name="connsiteY1" fmla="*/ 497253 h 752043"/>
                <a:gd name="connsiteX2" fmla="*/ 0 w 379178"/>
                <a:gd name="connsiteY2" fmla="*/ 487080 h 752043"/>
                <a:gd name="connsiteX3" fmla="*/ 0 w 379178"/>
                <a:gd name="connsiteY3" fmla="*/ 257677 h 752043"/>
                <a:gd name="connsiteX4" fmla="*/ 379178 w 379178"/>
                <a:gd name="connsiteY4" fmla="*/ 0 h 752043"/>
                <a:gd name="connsiteX5" fmla="*/ 371476 w 379178"/>
                <a:gd name="connsiteY5" fmla="*/ 752043 h 752043"/>
                <a:gd name="connsiteX6" fmla="*/ 146730 w 379178"/>
                <a:gd name="connsiteY6" fmla="*/ 521945 h 752043"/>
                <a:gd name="connsiteX7" fmla="*/ 146730 w 379178"/>
                <a:gd name="connsiteY7" fmla="*/ 227040 h 75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178" h="752043">
                  <a:moveTo>
                    <a:pt x="101011" y="251115"/>
                  </a:moveTo>
                  <a:lnTo>
                    <a:pt x="101011" y="497253"/>
                  </a:lnTo>
                  <a:lnTo>
                    <a:pt x="0" y="487080"/>
                  </a:lnTo>
                  <a:lnTo>
                    <a:pt x="0" y="257677"/>
                  </a:lnTo>
                  <a:close/>
                  <a:moveTo>
                    <a:pt x="379178" y="0"/>
                  </a:moveTo>
                  <a:cubicBezTo>
                    <a:pt x="376611" y="250681"/>
                    <a:pt x="374043" y="501362"/>
                    <a:pt x="371476" y="752043"/>
                  </a:cubicBezTo>
                  <a:lnTo>
                    <a:pt x="146730" y="521945"/>
                  </a:lnTo>
                  <a:lnTo>
                    <a:pt x="146730" y="22704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942342" y="4171432"/>
              <a:ext cx="598060" cy="598060"/>
              <a:chOff x="4377493" y="4077318"/>
              <a:chExt cx="598060" cy="59806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4377493" y="4077318"/>
                <a:ext cx="598060" cy="5980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4" name="Plus 133"/>
              <p:cNvSpPr>
                <a:spLocks noChangeAspect="1"/>
              </p:cNvSpPr>
              <p:nvPr/>
            </p:nvSpPr>
            <p:spPr>
              <a:xfrm rot="2700000">
                <a:off x="4656497" y="4222648"/>
                <a:ext cx="304920" cy="304920"/>
              </a:xfrm>
              <a:prstGeom prst="mathPlus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2748195" y="5961076"/>
            <a:ext cx="99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Generate Audio Automatically</a:t>
            </a:r>
            <a:endParaRPr lang="en-SG" sz="8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2812884" y="5426394"/>
            <a:ext cx="598060" cy="598060"/>
            <a:chOff x="2942342" y="4171432"/>
            <a:chExt cx="598060" cy="598060"/>
          </a:xfrm>
        </p:grpSpPr>
        <p:sp>
          <p:nvSpPr>
            <p:cNvPr id="67" name="Freeform: Shape 66"/>
            <p:cNvSpPr/>
            <p:nvPr/>
          </p:nvSpPr>
          <p:spPr>
            <a:xfrm>
              <a:off x="2995111" y="4263160"/>
              <a:ext cx="207792" cy="412124"/>
            </a:xfrm>
            <a:custGeom>
              <a:avLst/>
              <a:gdLst>
                <a:gd name="connsiteX0" fmla="*/ 101011 w 379178"/>
                <a:gd name="connsiteY0" fmla="*/ 251115 h 752043"/>
                <a:gd name="connsiteX1" fmla="*/ 101011 w 379178"/>
                <a:gd name="connsiteY1" fmla="*/ 497253 h 752043"/>
                <a:gd name="connsiteX2" fmla="*/ 0 w 379178"/>
                <a:gd name="connsiteY2" fmla="*/ 487080 h 752043"/>
                <a:gd name="connsiteX3" fmla="*/ 0 w 379178"/>
                <a:gd name="connsiteY3" fmla="*/ 257677 h 752043"/>
                <a:gd name="connsiteX4" fmla="*/ 379178 w 379178"/>
                <a:gd name="connsiteY4" fmla="*/ 0 h 752043"/>
                <a:gd name="connsiteX5" fmla="*/ 371476 w 379178"/>
                <a:gd name="connsiteY5" fmla="*/ 752043 h 752043"/>
                <a:gd name="connsiteX6" fmla="*/ 146730 w 379178"/>
                <a:gd name="connsiteY6" fmla="*/ 521945 h 752043"/>
                <a:gd name="connsiteX7" fmla="*/ 146730 w 379178"/>
                <a:gd name="connsiteY7" fmla="*/ 227040 h 75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178" h="752043">
                  <a:moveTo>
                    <a:pt x="101011" y="251115"/>
                  </a:moveTo>
                  <a:lnTo>
                    <a:pt x="101011" y="497253"/>
                  </a:lnTo>
                  <a:lnTo>
                    <a:pt x="0" y="487080"/>
                  </a:lnTo>
                  <a:lnTo>
                    <a:pt x="0" y="257677"/>
                  </a:lnTo>
                  <a:close/>
                  <a:moveTo>
                    <a:pt x="379178" y="0"/>
                  </a:moveTo>
                  <a:cubicBezTo>
                    <a:pt x="376611" y="250681"/>
                    <a:pt x="374043" y="501362"/>
                    <a:pt x="371476" y="752043"/>
                  </a:cubicBezTo>
                  <a:lnTo>
                    <a:pt x="146730" y="521945"/>
                  </a:lnTo>
                  <a:lnTo>
                    <a:pt x="146730" y="22704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942342" y="4171432"/>
              <a:ext cx="598060" cy="598060"/>
              <a:chOff x="4377493" y="4077318"/>
              <a:chExt cx="598060" cy="59806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4377493" y="4077318"/>
                <a:ext cx="598060" cy="5980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Plus 133"/>
              <p:cNvSpPr>
                <a:spLocks noChangeAspect="1"/>
              </p:cNvSpPr>
              <p:nvPr/>
            </p:nvSpPr>
            <p:spPr>
              <a:xfrm>
                <a:off x="4656497" y="4222648"/>
                <a:ext cx="304920" cy="304920"/>
              </a:xfrm>
              <a:prstGeom prst="mathPlus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4624738" y="6024454"/>
            <a:ext cx="990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Audio</a:t>
            </a:r>
            <a:endParaRPr lang="en-SG" sz="8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4689427" y="5489772"/>
            <a:ext cx="598060" cy="598060"/>
            <a:chOff x="2942342" y="4171432"/>
            <a:chExt cx="598060" cy="598060"/>
          </a:xfrm>
        </p:grpSpPr>
        <p:sp>
          <p:nvSpPr>
            <p:cNvPr id="73" name="Freeform: Shape 72"/>
            <p:cNvSpPr/>
            <p:nvPr/>
          </p:nvSpPr>
          <p:spPr>
            <a:xfrm>
              <a:off x="2995111" y="4263160"/>
              <a:ext cx="207792" cy="412124"/>
            </a:xfrm>
            <a:custGeom>
              <a:avLst/>
              <a:gdLst>
                <a:gd name="connsiteX0" fmla="*/ 101011 w 379178"/>
                <a:gd name="connsiteY0" fmla="*/ 251115 h 752043"/>
                <a:gd name="connsiteX1" fmla="*/ 101011 w 379178"/>
                <a:gd name="connsiteY1" fmla="*/ 497253 h 752043"/>
                <a:gd name="connsiteX2" fmla="*/ 0 w 379178"/>
                <a:gd name="connsiteY2" fmla="*/ 487080 h 752043"/>
                <a:gd name="connsiteX3" fmla="*/ 0 w 379178"/>
                <a:gd name="connsiteY3" fmla="*/ 257677 h 752043"/>
                <a:gd name="connsiteX4" fmla="*/ 379178 w 379178"/>
                <a:gd name="connsiteY4" fmla="*/ 0 h 752043"/>
                <a:gd name="connsiteX5" fmla="*/ 371476 w 379178"/>
                <a:gd name="connsiteY5" fmla="*/ 752043 h 752043"/>
                <a:gd name="connsiteX6" fmla="*/ 146730 w 379178"/>
                <a:gd name="connsiteY6" fmla="*/ 521945 h 752043"/>
                <a:gd name="connsiteX7" fmla="*/ 146730 w 379178"/>
                <a:gd name="connsiteY7" fmla="*/ 227040 h 75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178" h="752043">
                  <a:moveTo>
                    <a:pt x="101011" y="251115"/>
                  </a:moveTo>
                  <a:lnTo>
                    <a:pt x="101011" y="497253"/>
                  </a:lnTo>
                  <a:lnTo>
                    <a:pt x="0" y="487080"/>
                  </a:lnTo>
                  <a:lnTo>
                    <a:pt x="0" y="257677"/>
                  </a:lnTo>
                  <a:close/>
                  <a:moveTo>
                    <a:pt x="379178" y="0"/>
                  </a:moveTo>
                  <a:cubicBezTo>
                    <a:pt x="376611" y="250681"/>
                    <a:pt x="374043" y="501362"/>
                    <a:pt x="371476" y="752043"/>
                  </a:cubicBezTo>
                  <a:lnTo>
                    <a:pt x="146730" y="521945"/>
                  </a:lnTo>
                  <a:lnTo>
                    <a:pt x="146730" y="22704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2942342" y="4171432"/>
              <a:ext cx="598060" cy="598060"/>
              <a:chOff x="4377493" y="4077318"/>
              <a:chExt cx="598060" cy="59806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4377493" y="4077318"/>
                <a:ext cx="598060" cy="5980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6" name="Plus 133"/>
              <p:cNvSpPr>
                <a:spLocks noChangeAspect="1"/>
              </p:cNvSpPr>
              <p:nvPr/>
            </p:nvSpPr>
            <p:spPr>
              <a:xfrm rot="2700000">
                <a:off x="4656497" y="4222648"/>
                <a:ext cx="304920" cy="304920"/>
              </a:xfrm>
              <a:prstGeom prst="mathPlus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3793672" y="3442492"/>
            <a:ext cx="595901" cy="595901"/>
            <a:chOff x="4371272" y="4019727"/>
            <a:chExt cx="595901" cy="595901"/>
          </a:xfrm>
        </p:grpSpPr>
        <p:sp>
          <p:nvSpPr>
            <p:cNvPr id="79" name="Rectangle 78"/>
            <p:cNvSpPr/>
            <p:nvPr/>
          </p:nvSpPr>
          <p:spPr>
            <a:xfrm>
              <a:off x="4371272" y="4019727"/>
              <a:ext cx="595901" cy="5959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778547" y="3431681"/>
            <a:ext cx="611065" cy="595901"/>
            <a:chOff x="4371272" y="4019727"/>
            <a:chExt cx="611065" cy="595901"/>
          </a:xfrm>
        </p:grpSpPr>
        <p:sp>
          <p:nvSpPr>
            <p:cNvPr id="84" name="Rectangle 83"/>
            <p:cNvSpPr/>
            <p:nvPr/>
          </p:nvSpPr>
          <p:spPr>
            <a:xfrm>
              <a:off x="4371272" y="4019727"/>
              <a:ext cx="595901" cy="5959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Plus 133"/>
            <p:cNvSpPr>
              <a:spLocks noChangeAspect="1"/>
            </p:cNvSpPr>
            <p:nvPr/>
          </p:nvSpPr>
          <p:spPr>
            <a:xfrm>
              <a:off x="4677417" y="4155867"/>
              <a:ext cx="304920" cy="304920"/>
            </a:xfrm>
            <a:prstGeom prst="mathPlus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752252" y="4851803"/>
            <a:ext cx="99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Generate Audio Automatically</a:t>
            </a:r>
            <a:endParaRPr lang="en-SG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3747251" y="3972779"/>
            <a:ext cx="99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Record Audio Manually</a:t>
            </a:r>
            <a:endParaRPr lang="en-SG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3731844" y="4879422"/>
            <a:ext cx="99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Record Audio Manually</a:t>
            </a:r>
            <a:endParaRPr lang="en-SG" sz="800" dirty="0"/>
          </a:p>
        </p:txBody>
      </p:sp>
      <p:grpSp>
        <p:nvGrpSpPr>
          <p:cNvPr id="90" name="Group 89"/>
          <p:cNvGrpSpPr/>
          <p:nvPr/>
        </p:nvGrpSpPr>
        <p:grpSpPr>
          <a:xfrm>
            <a:off x="3796533" y="4344740"/>
            <a:ext cx="598060" cy="598060"/>
            <a:chOff x="2942342" y="4171432"/>
            <a:chExt cx="598060" cy="598060"/>
          </a:xfrm>
        </p:grpSpPr>
        <p:sp>
          <p:nvSpPr>
            <p:cNvPr id="91" name="Freeform: Shape 90"/>
            <p:cNvSpPr/>
            <p:nvPr/>
          </p:nvSpPr>
          <p:spPr>
            <a:xfrm>
              <a:off x="2995111" y="4263160"/>
              <a:ext cx="207792" cy="412124"/>
            </a:xfrm>
            <a:custGeom>
              <a:avLst/>
              <a:gdLst>
                <a:gd name="connsiteX0" fmla="*/ 101011 w 379178"/>
                <a:gd name="connsiteY0" fmla="*/ 251115 h 752043"/>
                <a:gd name="connsiteX1" fmla="*/ 101011 w 379178"/>
                <a:gd name="connsiteY1" fmla="*/ 497253 h 752043"/>
                <a:gd name="connsiteX2" fmla="*/ 0 w 379178"/>
                <a:gd name="connsiteY2" fmla="*/ 487080 h 752043"/>
                <a:gd name="connsiteX3" fmla="*/ 0 w 379178"/>
                <a:gd name="connsiteY3" fmla="*/ 257677 h 752043"/>
                <a:gd name="connsiteX4" fmla="*/ 379178 w 379178"/>
                <a:gd name="connsiteY4" fmla="*/ 0 h 752043"/>
                <a:gd name="connsiteX5" fmla="*/ 371476 w 379178"/>
                <a:gd name="connsiteY5" fmla="*/ 752043 h 752043"/>
                <a:gd name="connsiteX6" fmla="*/ 146730 w 379178"/>
                <a:gd name="connsiteY6" fmla="*/ 521945 h 752043"/>
                <a:gd name="connsiteX7" fmla="*/ 146730 w 379178"/>
                <a:gd name="connsiteY7" fmla="*/ 227040 h 75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178" h="752043">
                  <a:moveTo>
                    <a:pt x="101011" y="251115"/>
                  </a:moveTo>
                  <a:lnTo>
                    <a:pt x="101011" y="497253"/>
                  </a:lnTo>
                  <a:lnTo>
                    <a:pt x="0" y="487080"/>
                  </a:lnTo>
                  <a:lnTo>
                    <a:pt x="0" y="257677"/>
                  </a:lnTo>
                  <a:close/>
                  <a:moveTo>
                    <a:pt x="379178" y="0"/>
                  </a:moveTo>
                  <a:cubicBezTo>
                    <a:pt x="376611" y="250681"/>
                    <a:pt x="374043" y="501362"/>
                    <a:pt x="371476" y="752043"/>
                  </a:cubicBezTo>
                  <a:lnTo>
                    <a:pt x="146730" y="521945"/>
                  </a:lnTo>
                  <a:lnTo>
                    <a:pt x="146730" y="22704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942342" y="4171432"/>
              <a:ext cx="598060" cy="5980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68818" y="5468491"/>
            <a:ext cx="598060" cy="598060"/>
            <a:chOff x="2942342" y="4171432"/>
            <a:chExt cx="598060" cy="598060"/>
          </a:xfrm>
        </p:grpSpPr>
        <p:sp>
          <p:nvSpPr>
            <p:cNvPr id="101" name="Freeform: Shape 100"/>
            <p:cNvSpPr/>
            <p:nvPr/>
          </p:nvSpPr>
          <p:spPr>
            <a:xfrm>
              <a:off x="2995111" y="4263160"/>
              <a:ext cx="207792" cy="412124"/>
            </a:xfrm>
            <a:custGeom>
              <a:avLst/>
              <a:gdLst>
                <a:gd name="connsiteX0" fmla="*/ 101011 w 379178"/>
                <a:gd name="connsiteY0" fmla="*/ 251115 h 752043"/>
                <a:gd name="connsiteX1" fmla="*/ 101011 w 379178"/>
                <a:gd name="connsiteY1" fmla="*/ 497253 h 752043"/>
                <a:gd name="connsiteX2" fmla="*/ 0 w 379178"/>
                <a:gd name="connsiteY2" fmla="*/ 487080 h 752043"/>
                <a:gd name="connsiteX3" fmla="*/ 0 w 379178"/>
                <a:gd name="connsiteY3" fmla="*/ 257677 h 752043"/>
                <a:gd name="connsiteX4" fmla="*/ 379178 w 379178"/>
                <a:gd name="connsiteY4" fmla="*/ 0 h 752043"/>
                <a:gd name="connsiteX5" fmla="*/ 371476 w 379178"/>
                <a:gd name="connsiteY5" fmla="*/ 752043 h 752043"/>
                <a:gd name="connsiteX6" fmla="*/ 146730 w 379178"/>
                <a:gd name="connsiteY6" fmla="*/ 521945 h 752043"/>
                <a:gd name="connsiteX7" fmla="*/ 146730 w 379178"/>
                <a:gd name="connsiteY7" fmla="*/ 227040 h 75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178" h="752043">
                  <a:moveTo>
                    <a:pt x="101011" y="251115"/>
                  </a:moveTo>
                  <a:lnTo>
                    <a:pt x="101011" y="497253"/>
                  </a:lnTo>
                  <a:lnTo>
                    <a:pt x="0" y="487080"/>
                  </a:lnTo>
                  <a:lnTo>
                    <a:pt x="0" y="257677"/>
                  </a:lnTo>
                  <a:close/>
                  <a:moveTo>
                    <a:pt x="379178" y="0"/>
                  </a:moveTo>
                  <a:cubicBezTo>
                    <a:pt x="376611" y="250681"/>
                    <a:pt x="374043" y="501362"/>
                    <a:pt x="371476" y="752043"/>
                  </a:cubicBezTo>
                  <a:lnTo>
                    <a:pt x="146730" y="521945"/>
                  </a:lnTo>
                  <a:lnTo>
                    <a:pt x="146730" y="22704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942342" y="4171432"/>
              <a:ext cx="598060" cy="5980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3778100" y="5961076"/>
            <a:ext cx="99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Record Audio Manually</a:t>
            </a:r>
            <a:endParaRPr lang="en-SG" sz="800" dirty="0"/>
          </a:p>
        </p:txBody>
      </p:sp>
      <p:sp>
        <p:nvSpPr>
          <p:cNvPr id="106" name="Oval 105"/>
          <p:cNvSpPr/>
          <p:nvPr/>
        </p:nvSpPr>
        <p:spPr>
          <a:xfrm>
            <a:off x="4081405" y="5652974"/>
            <a:ext cx="214924" cy="214924"/>
          </a:xfrm>
          <a:prstGeom prst="ellipse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4730744" y="3410618"/>
            <a:ext cx="611065" cy="595901"/>
            <a:chOff x="4371272" y="4019727"/>
            <a:chExt cx="611065" cy="595901"/>
          </a:xfrm>
        </p:grpSpPr>
        <p:sp>
          <p:nvSpPr>
            <p:cNvPr id="108" name="Rectangle 107"/>
            <p:cNvSpPr/>
            <p:nvPr/>
          </p:nvSpPr>
          <p:spPr>
            <a:xfrm>
              <a:off x="4371272" y="4019727"/>
              <a:ext cx="595901" cy="5959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9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 w="254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0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4684323" y="3940905"/>
            <a:ext cx="990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Audio</a:t>
            </a:r>
            <a:endParaRPr lang="en-SG" sz="800" dirty="0"/>
          </a:p>
        </p:txBody>
      </p:sp>
      <p:sp>
        <p:nvSpPr>
          <p:cNvPr id="112" name="Oval 111"/>
          <p:cNvSpPr/>
          <p:nvPr/>
        </p:nvSpPr>
        <p:spPr>
          <a:xfrm>
            <a:off x="4110284" y="3632093"/>
            <a:ext cx="214924" cy="214924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44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153</cp:revision>
  <dcterms:created xsi:type="dcterms:W3CDTF">2006-08-16T00:00:00Z</dcterms:created>
  <dcterms:modified xsi:type="dcterms:W3CDTF">2017-06-06T06:22:36Z</dcterms:modified>
</cp:coreProperties>
</file>