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sldIdLst>
    <p:sldId id="271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79646"/>
    <a:srgbClr val="F8A15A"/>
    <a:srgbClr val="E46C0A"/>
    <a:srgbClr val="00589A"/>
    <a:srgbClr val="3333FF"/>
    <a:srgbClr val="FF6600"/>
    <a:srgbClr val="0000FF"/>
    <a:srgbClr val="0033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226" autoAdjust="0"/>
  </p:normalViewPr>
  <p:slideViewPr>
    <p:cSldViewPr snapToGrid="0">
      <p:cViewPr varScale="1">
        <p:scale>
          <a:sx n="79" d="100"/>
          <a:sy n="79" d="100"/>
        </p:scale>
        <p:origin x="1728" y="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7E60-82A0-4F8A-A861-433B3189FA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08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Paste Lab</a:t>
            </a:r>
            <a:endParaRPr lang="en-SG" dirty="0"/>
          </a:p>
        </p:txBody>
      </p:sp>
      <p:sp>
        <p:nvSpPr>
          <p:cNvPr id="97" name="TextBox 96"/>
          <p:cNvSpPr txBox="1"/>
          <p:nvPr/>
        </p:nvSpPr>
        <p:spPr>
          <a:xfrm>
            <a:off x="895810" y="2256985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Paste Lab</a:t>
            </a:r>
            <a:endParaRPr lang="en-SG" sz="800" dirty="0"/>
          </a:p>
        </p:txBody>
      </p:sp>
      <p:grpSp>
        <p:nvGrpSpPr>
          <p:cNvPr id="150" name="Group 149"/>
          <p:cNvGrpSpPr/>
          <p:nvPr/>
        </p:nvGrpSpPr>
        <p:grpSpPr>
          <a:xfrm>
            <a:off x="931555" y="1414827"/>
            <a:ext cx="838200" cy="838200"/>
            <a:chOff x="1002575" y="1231726"/>
            <a:chExt cx="838200" cy="838200"/>
          </a:xfrm>
        </p:grpSpPr>
        <p:sp>
          <p:nvSpPr>
            <p:cNvPr id="151" name="Rectangle 150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2" name="Rectangle 4"/>
            <p:cNvSpPr/>
            <p:nvPr/>
          </p:nvSpPr>
          <p:spPr>
            <a:xfrm rot="16200000">
              <a:off x="1071530" y="13049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5290089" y="4242228"/>
            <a:ext cx="11142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Paste At Cursor Position</a:t>
            </a:r>
            <a:endParaRPr lang="en-SG" sz="1100" dirty="0"/>
          </a:p>
        </p:txBody>
      </p:sp>
      <p:grpSp>
        <p:nvGrpSpPr>
          <p:cNvPr id="96" name="Group 95"/>
          <p:cNvGrpSpPr/>
          <p:nvPr/>
        </p:nvGrpSpPr>
        <p:grpSpPr>
          <a:xfrm>
            <a:off x="5532868" y="3660867"/>
            <a:ext cx="549071" cy="549822"/>
            <a:chOff x="4180111" y="1375544"/>
            <a:chExt cx="549071" cy="549822"/>
          </a:xfrm>
        </p:grpSpPr>
        <p:grpSp>
          <p:nvGrpSpPr>
            <p:cNvPr id="98" name="Group 97"/>
            <p:cNvGrpSpPr/>
            <p:nvPr/>
          </p:nvGrpSpPr>
          <p:grpSpPr>
            <a:xfrm>
              <a:off x="4235574" y="1385216"/>
              <a:ext cx="446467" cy="521728"/>
              <a:chOff x="4821567" y="919204"/>
              <a:chExt cx="446467" cy="521728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4821567" y="971454"/>
                <a:ext cx="343904" cy="40607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: Folded Corner 108"/>
              <p:cNvSpPr/>
              <p:nvPr/>
            </p:nvSpPr>
            <p:spPr>
              <a:xfrm rot="10800000" flipH="1">
                <a:off x="4990894" y="1102754"/>
                <a:ext cx="277140" cy="338178"/>
              </a:xfrm>
              <a:prstGeom prst="foldedCorner">
                <a:avLst>
                  <a:gd name="adj" fmla="val 44103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ounded Rectangle 227"/>
              <p:cNvSpPr/>
              <p:nvPr/>
            </p:nvSpPr>
            <p:spPr>
              <a:xfrm rot="10800000">
                <a:off x="4879960" y="919204"/>
                <a:ext cx="234247" cy="101171"/>
              </a:xfrm>
              <a:custGeom>
                <a:avLst/>
                <a:gdLst/>
                <a:ahLst/>
                <a:cxnLst/>
                <a:rect l="l" t="t" r="r" b="b"/>
                <a:pathLst>
                  <a:path w="286327" h="1000124">
                    <a:moveTo>
                      <a:pt x="2115" y="0"/>
                    </a:moveTo>
                    <a:lnTo>
                      <a:pt x="284212" y="0"/>
                    </a:lnTo>
                    <a:cubicBezTo>
                      <a:pt x="286188" y="3367"/>
                      <a:pt x="286327" y="6905"/>
                      <a:pt x="286327" y="10476"/>
                    </a:cubicBezTo>
                    <a:lnTo>
                      <a:pt x="286327" y="712825"/>
                    </a:lnTo>
                    <a:cubicBezTo>
                      <a:pt x="286327" y="772047"/>
                      <a:pt x="247915" y="822299"/>
                      <a:pt x="194109" y="838409"/>
                    </a:cubicBezTo>
                    <a:cubicBezTo>
                      <a:pt x="194108" y="875332"/>
                      <a:pt x="194108" y="912256"/>
                      <a:pt x="194108" y="949179"/>
                    </a:cubicBezTo>
                    <a:cubicBezTo>
                      <a:pt x="194108" y="977315"/>
                      <a:pt x="171299" y="1000124"/>
                      <a:pt x="143163" y="1000124"/>
                    </a:cubicBezTo>
                    <a:lnTo>
                      <a:pt x="143164" y="1000123"/>
                    </a:lnTo>
                    <a:cubicBezTo>
                      <a:pt x="115028" y="1000123"/>
                      <a:pt x="92219" y="977314"/>
                      <a:pt x="92219" y="949178"/>
                    </a:cubicBezTo>
                    <a:lnTo>
                      <a:pt x="92219" y="838409"/>
                    </a:lnTo>
                    <a:cubicBezTo>
                      <a:pt x="38413" y="822299"/>
                      <a:pt x="0" y="772048"/>
                      <a:pt x="0" y="712825"/>
                    </a:cubicBezTo>
                    <a:lnTo>
                      <a:pt x="0" y="10476"/>
                    </a:lnTo>
                    <a:close/>
                  </a:path>
                </a:pathLst>
              </a:custGeom>
              <a:solidFill>
                <a:srgbClr val="0070C0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99" name="Rectangle 98"/>
            <p:cNvSpPr/>
            <p:nvPr/>
          </p:nvSpPr>
          <p:spPr>
            <a:xfrm rot="10800000">
              <a:off x="4180111" y="1375544"/>
              <a:ext cx="549071" cy="5498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1076119" y="1552453"/>
            <a:ext cx="549071" cy="549822"/>
            <a:chOff x="4180111" y="1375544"/>
            <a:chExt cx="549071" cy="549822"/>
          </a:xfrm>
        </p:grpSpPr>
        <p:grpSp>
          <p:nvGrpSpPr>
            <p:cNvPr id="119" name="Group 118"/>
            <p:cNvGrpSpPr/>
            <p:nvPr/>
          </p:nvGrpSpPr>
          <p:grpSpPr>
            <a:xfrm>
              <a:off x="4235574" y="1385216"/>
              <a:ext cx="446467" cy="521728"/>
              <a:chOff x="4821567" y="919204"/>
              <a:chExt cx="446467" cy="521728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4821567" y="971454"/>
                <a:ext cx="343904" cy="406070"/>
              </a:xfrm>
              <a:prstGeom prst="rect">
                <a:avLst/>
              </a:prstGeom>
              <a:solidFill>
                <a:srgbClr val="F796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: Folded Corner 121"/>
              <p:cNvSpPr/>
              <p:nvPr/>
            </p:nvSpPr>
            <p:spPr>
              <a:xfrm rot="10800000" flipH="1">
                <a:off x="4990894" y="1102754"/>
                <a:ext cx="277140" cy="338178"/>
              </a:xfrm>
              <a:prstGeom prst="foldedCorner">
                <a:avLst>
                  <a:gd name="adj" fmla="val 44103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Rounded Rectangle 227"/>
              <p:cNvSpPr/>
              <p:nvPr/>
            </p:nvSpPr>
            <p:spPr>
              <a:xfrm rot="10800000">
                <a:off x="4879960" y="919204"/>
                <a:ext cx="234247" cy="101171"/>
              </a:xfrm>
              <a:custGeom>
                <a:avLst/>
                <a:gdLst/>
                <a:ahLst/>
                <a:cxnLst/>
                <a:rect l="l" t="t" r="r" b="b"/>
                <a:pathLst>
                  <a:path w="286327" h="1000124">
                    <a:moveTo>
                      <a:pt x="2115" y="0"/>
                    </a:moveTo>
                    <a:lnTo>
                      <a:pt x="284212" y="0"/>
                    </a:lnTo>
                    <a:cubicBezTo>
                      <a:pt x="286188" y="3367"/>
                      <a:pt x="286327" y="6905"/>
                      <a:pt x="286327" y="10476"/>
                    </a:cubicBezTo>
                    <a:lnTo>
                      <a:pt x="286327" y="712825"/>
                    </a:lnTo>
                    <a:cubicBezTo>
                      <a:pt x="286327" y="772047"/>
                      <a:pt x="247915" y="822299"/>
                      <a:pt x="194109" y="838409"/>
                    </a:cubicBezTo>
                    <a:cubicBezTo>
                      <a:pt x="194108" y="875332"/>
                      <a:pt x="194108" y="912256"/>
                      <a:pt x="194108" y="949179"/>
                    </a:cubicBezTo>
                    <a:cubicBezTo>
                      <a:pt x="194108" y="977315"/>
                      <a:pt x="171299" y="1000124"/>
                      <a:pt x="143163" y="1000124"/>
                    </a:cubicBezTo>
                    <a:lnTo>
                      <a:pt x="143164" y="1000123"/>
                    </a:lnTo>
                    <a:cubicBezTo>
                      <a:pt x="115028" y="1000123"/>
                      <a:pt x="92219" y="977314"/>
                      <a:pt x="92219" y="949178"/>
                    </a:cubicBezTo>
                    <a:lnTo>
                      <a:pt x="92219" y="838409"/>
                    </a:lnTo>
                    <a:cubicBezTo>
                      <a:pt x="38413" y="822299"/>
                      <a:pt x="0" y="772048"/>
                      <a:pt x="0" y="712825"/>
                    </a:cubicBezTo>
                    <a:lnTo>
                      <a:pt x="0" y="10476"/>
                    </a:lnTo>
                    <a:close/>
                  </a:path>
                </a:pathLst>
              </a:custGeom>
              <a:solidFill>
                <a:srgbClr val="F79646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120" name="Rectangle 119"/>
            <p:cNvSpPr/>
            <p:nvPr/>
          </p:nvSpPr>
          <p:spPr>
            <a:xfrm rot="10800000">
              <a:off x="4180111" y="1375544"/>
              <a:ext cx="549071" cy="5498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943693" y="1414827"/>
            <a:ext cx="838200" cy="838200"/>
            <a:chOff x="1002575" y="1231726"/>
            <a:chExt cx="838200" cy="838200"/>
          </a:xfrm>
        </p:grpSpPr>
        <p:sp>
          <p:nvSpPr>
            <p:cNvPr id="126" name="Rectangle 125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3" name="Rectangle 4"/>
            <p:cNvSpPr/>
            <p:nvPr/>
          </p:nvSpPr>
          <p:spPr>
            <a:xfrm rot="16200000">
              <a:off x="1071530" y="13049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2088257" y="1552453"/>
            <a:ext cx="549071" cy="549822"/>
            <a:chOff x="4180111" y="1375544"/>
            <a:chExt cx="549071" cy="549822"/>
          </a:xfrm>
        </p:grpSpPr>
        <p:grpSp>
          <p:nvGrpSpPr>
            <p:cNvPr id="135" name="Group 134"/>
            <p:cNvGrpSpPr/>
            <p:nvPr/>
          </p:nvGrpSpPr>
          <p:grpSpPr>
            <a:xfrm>
              <a:off x="4235574" y="1385216"/>
              <a:ext cx="446467" cy="521728"/>
              <a:chOff x="4821567" y="919204"/>
              <a:chExt cx="446467" cy="521728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4821567" y="971454"/>
                <a:ext cx="343904" cy="40607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: Folded Corner 137"/>
              <p:cNvSpPr/>
              <p:nvPr/>
            </p:nvSpPr>
            <p:spPr>
              <a:xfrm rot="10800000" flipH="1">
                <a:off x="4990894" y="1102754"/>
                <a:ext cx="277140" cy="338178"/>
              </a:xfrm>
              <a:prstGeom prst="foldedCorner">
                <a:avLst>
                  <a:gd name="adj" fmla="val 44103"/>
                </a:avLst>
              </a:prstGeom>
              <a:solidFill>
                <a:schemeClr val="bg1"/>
              </a:solidFill>
              <a:ln>
                <a:solidFill>
                  <a:srgbClr val="F7964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ounded Rectangle 227"/>
              <p:cNvSpPr/>
              <p:nvPr/>
            </p:nvSpPr>
            <p:spPr>
              <a:xfrm rot="10800000">
                <a:off x="4879960" y="919204"/>
                <a:ext cx="234247" cy="101171"/>
              </a:xfrm>
              <a:custGeom>
                <a:avLst/>
                <a:gdLst/>
                <a:ahLst/>
                <a:cxnLst/>
                <a:rect l="l" t="t" r="r" b="b"/>
                <a:pathLst>
                  <a:path w="286327" h="1000124">
                    <a:moveTo>
                      <a:pt x="2115" y="0"/>
                    </a:moveTo>
                    <a:lnTo>
                      <a:pt x="284212" y="0"/>
                    </a:lnTo>
                    <a:cubicBezTo>
                      <a:pt x="286188" y="3367"/>
                      <a:pt x="286327" y="6905"/>
                      <a:pt x="286327" y="10476"/>
                    </a:cubicBezTo>
                    <a:lnTo>
                      <a:pt x="286327" y="712825"/>
                    </a:lnTo>
                    <a:cubicBezTo>
                      <a:pt x="286327" y="772047"/>
                      <a:pt x="247915" y="822299"/>
                      <a:pt x="194109" y="838409"/>
                    </a:cubicBezTo>
                    <a:cubicBezTo>
                      <a:pt x="194108" y="875332"/>
                      <a:pt x="194108" y="912256"/>
                      <a:pt x="194108" y="949179"/>
                    </a:cubicBezTo>
                    <a:cubicBezTo>
                      <a:pt x="194108" y="977315"/>
                      <a:pt x="171299" y="1000124"/>
                      <a:pt x="143163" y="1000124"/>
                    </a:cubicBezTo>
                    <a:lnTo>
                      <a:pt x="143164" y="1000123"/>
                    </a:lnTo>
                    <a:cubicBezTo>
                      <a:pt x="115028" y="1000123"/>
                      <a:pt x="92219" y="977314"/>
                      <a:pt x="92219" y="949178"/>
                    </a:cubicBezTo>
                    <a:lnTo>
                      <a:pt x="92219" y="838409"/>
                    </a:lnTo>
                    <a:cubicBezTo>
                      <a:pt x="38413" y="822299"/>
                      <a:pt x="0" y="772048"/>
                      <a:pt x="0" y="712825"/>
                    </a:cubicBezTo>
                    <a:lnTo>
                      <a:pt x="0" y="10476"/>
                    </a:lnTo>
                    <a:close/>
                  </a:path>
                </a:pathLst>
              </a:custGeom>
              <a:solidFill>
                <a:srgbClr val="0070C0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136" name="Rectangle 135"/>
            <p:cNvSpPr/>
            <p:nvPr/>
          </p:nvSpPr>
          <p:spPr>
            <a:xfrm rot="10800000">
              <a:off x="4180111" y="1375544"/>
              <a:ext cx="549071" cy="5498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4130313" y="3660867"/>
            <a:ext cx="549071" cy="549822"/>
            <a:chOff x="4180111" y="1375544"/>
            <a:chExt cx="549071" cy="549822"/>
          </a:xfrm>
        </p:grpSpPr>
        <p:grpSp>
          <p:nvGrpSpPr>
            <p:cNvPr id="158" name="Group 157"/>
            <p:cNvGrpSpPr/>
            <p:nvPr/>
          </p:nvGrpSpPr>
          <p:grpSpPr>
            <a:xfrm>
              <a:off x="4235574" y="1385216"/>
              <a:ext cx="446467" cy="521728"/>
              <a:chOff x="4821567" y="919204"/>
              <a:chExt cx="446467" cy="521728"/>
            </a:xfrm>
          </p:grpSpPr>
          <p:sp>
            <p:nvSpPr>
              <p:cNvPr id="160" name="Rectangle 159"/>
              <p:cNvSpPr/>
              <p:nvPr/>
            </p:nvSpPr>
            <p:spPr>
              <a:xfrm>
                <a:off x="4821567" y="971454"/>
                <a:ext cx="343904" cy="40607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: Folded Corner 160"/>
              <p:cNvSpPr/>
              <p:nvPr/>
            </p:nvSpPr>
            <p:spPr>
              <a:xfrm rot="10800000" flipH="1">
                <a:off x="4990894" y="1102754"/>
                <a:ext cx="277140" cy="338178"/>
              </a:xfrm>
              <a:prstGeom prst="foldedCorner">
                <a:avLst>
                  <a:gd name="adj" fmla="val 44103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ounded Rectangle 227"/>
              <p:cNvSpPr/>
              <p:nvPr/>
            </p:nvSpPr>
            <p:spPr>
              <a:xfrm rot="10800000">
                <a:off x="4879960" y="919204"/>
                <a:ext cx="234247" cy="101171"/>
              </a:xfrm>
              <a:custGeom>
                <a:avLst/>
                <a:gdLst/>
                <a:ahLst/>
                <a:cxnLst/>
                <a:rect l="l" t="t" r="r" b="b"/>
                <a:pathLst>
                  <a:path w="286327" h="1000124">
                    <a:moveTo>
                      <a:pt x="2115" y="0"/>
                    </a:moveTo>
                    <a:lnTo>
                      <a:pt x="284212" y="0"/>
                    </a:lnTo>
                    <a:cubicBezTo>
                      <a:pt x="286188" y="3367"/>
                      <a:pt x="286327" y="6905"/>
                      <a:pt x="286327" y="10476"/>
                    </a:cubicBezTo>
                    <a:lnTo>
                      <a:pt x="286327" y="712825"/>
                    </a:lnTo>
                    <a:cubicBezTo>
                      <a:pt x="286327" y="772047"/>
                      <a:pt x="247915" y="822299"/>
                      <a:pt x="194109" y="838409"/>
                    </a:cubicBezTo>
                    <a:cubicBezTo>
                      <a:pt x="194108" y="875332"/>
                      <a:pt x="194108" y="912256"/>
                      <a:pt x="194108" y="949179"/>
                    </a:cubicBezTo>
                    <a:cubicBezTo>
                      <a:pt x="194108" y="977315"/>
                      <a:pt x="171299" y="1000124"/>
                      <a:pt x="143163" y="1000124"/>
                    </a:cubicBezTo>
                    <a:lnTo>
                      <a:pt x="143164" y="1000123"/>
                    </a:lnTo>
                    <a:cubicBezTo>
                      <a:pt x="115028" y="1000123"/>
                      <a:pt x="92219" y="977314"/>
                      <a:pt x="92219" y="949178"/>
                    </a:cubicBezTo>
                    <a:lnTo>
                      <a:pt x="92219" y="838409"/>
                    </a:lnTo>
                    <a:cubicBezTo>
                      <a:pt x="38413" y="822299"/>
                      <a:pt x="0" y="772048"/>
                      <a:pt x="0" y="712825"/>
                    </a:cubicBezTo>
                    <a:lnTo>
                      <a:pt x="0" y="10476"/>
                    </a:lnTo>
                    <a:close/>
                  </a:path>
                </a:pathLst>
              </a:custGeom>
              <a:solidFill>
                <a:srgbClr val="0070C0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159" name="Rectangle 158"/>
            <p:cNvSpPr/>
            <p:nvPr/>
          </p:nvSpPr>
          <p:spPr>
            <a:xfrm rot="10800000">
              <a:off x="4180111" y="1375544"/>
              <a:ext cx="549071" cy="5498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6935423" y="3660867"/>
            <a:ext cx="549071" cy="549822"/>
            <a:chOff x="4180111" y="1375544"/>
            <a:chExt cx="549071" cy="549822"/>
          </a:xfrm>
        </p:grpSpPr>
        <p:grpSp>
          <p:nvGrpSpPr>
            <p:cNvPr id="167" name="Group 166"/>
            <p:cNvGrpSpPr/>
            <p:nvPr/>
          </p:nvGrpSpPr>
          <p:grpSpPr>
            <a:xfrm>
              <a:off x="4235574" y="1385216"/>
              <a:ext cx="446467" cy="521728"/>
              <a:chOff x="4821567" y="919204"/>
              <a:chExt cx="446467" cy="521728"/>
            </a:xfrm>
          </p:grpSpPr>
          <p:sp>
            <p:nvSpPr>
              <p:cNvPr id="169" name="Rectangle 168"/>
              <p:cNvSpPr/>
              <p:nvPr/>
            </p:nvSpPr>
            <p:spPr>
              <a:xfrm>
                <a:off x="4821567" y="971454"/>
                <a:ext cx="343904" cy="40607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: Folded Corner 169"/>
              <p:cNvSpPr/>
              <p:nvPr/>
            </p:nvSpPr>
            <p:spPr>
              <a:xfrm rot="10800000" flipH="1">
                <a:off x="4990894" y="1102754"/>
                <a:ext cx="277140" cy="338178"/>
              </a:xfrm>
              <a:prstGeom prst="foldedCorner">
                <a:avLst>
                  <a:gd name="adj" fmla="val 44103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ounded Rectangle 227"/>
              <p:cNvSpPr/>
              <p:nvPr/>
            </p:nvSpPr>
            <p:spPr>
              <a:xfrm rot="10800000">
                <a:off x="4879960" y="919204"/>
                <a:ext cx="234247" cy="101171"/>
              </a:xfrm>
              <a:custGeom>
                <a:avLst/>
                <a:gdLst/>
                <a:ahLst/>
                <a:cxnLst/>
                <a:rect l="l" t="t" r="r" b="b"/>
                <a:pathLst>
                  <a:path w="286327" h="1000124">
                    <a:moveTo>
                      <a:pt x="2115" y="0"/>
                    </a:moveTo>
                    <a:lnTo>
                      <a:pt x="284212" y="0"/>
                    </a:lnTo>
                    <a:cubicBezTo>
                      <a:pt x="286188" y="3367"/>
                      <a:pt x="286327" y="6905"/>
                      <a:pt x="286327" y="10476"/>
                    </a:cubicBezTo>
                    <a:lnTo>
                      <a:pt x="286327" y="712825"/>
                    </a:lnTo>
                    <a:cubicBezTo>
                      <a:pt x="286327" y="772047"/>
                      <a:pt x="247915" y="822299"/>
                      <a:pt x="194109" y="838409"/>
                    </a:cubicBezTo>
                    <a:cubicBezTo>
                      <a:pt x="194108" y="875332"/>
                      <a:pt x="194108" y="912256"/>
                      <a:pt x="194108" y="949179"/>
                    </a:cubicBezTo>
                    <a:cubicBezTo>
                      <a:pt x="194108" y="977315"/>
                      <a:pt x="171299" y="1000124"/>
                      <a:pt x="143163" y="1000124"/>
                    </a:cubicBezTo>
                    <a:lnTo>
                      <a:pt x="143164" y="1000123"/>
                    </a:lnTo>
                    <a:cubicBezTo>
                      <a:pt x="115028" y="1000123"/>
                      <a:pt x="92219" y="977314"/>
                      <a:pt x="92219" y="949178"/>
                    </a:cubicBezTo>
                    <a:lnTo>
                      <a:pt x="92219" y="838409"/>
                    </a:lnTo>
                    <a:cubicBezTo>
                      <a:pt x="38413" y="822299"/>
                      <a:pt x="0" y="772048"/>
                      <a:pt x="0" y="712825"/>
                    </a:cubicBezTo>
                    <a:lnTo>
                      <a:pt x="0" y="10476"/>
                    </a:lnTo>
                    <a:close/>
                  </a:path>
                </a:pathLst>
              </a:custGeom>
              <a:solidFill>
                <a:srgbClr val="0070C0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168" name="Rectangle 167"/>
            <p:cNvSpPr/>
            <p:nvPr/>
          </p:nvSpPr>
          <p:spPr>
            <a:xfrm rot="10800000">
              <a:off x="4180111" y="1375544"/>
              <a:ext cx="549071" cy="5498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213" name="TextBox 212"/>
          <p:cNvSpPr txBox="1"/>
          <p:nvPr/>
        </p:nvSpPr>
        <p:spPr>
          <a:xfrm>
            <a:off x="3887781" y="4242228"/>
            <a:ext cx="11142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Paste To Fill Slide</a:t>
            </a:r>
            <a:endParaRPr lang="en-SG" sz="1100" dirty="0"/>
          </a:p>
        </p:txBody>
      </p:sp>
      <p:sp>
        <p:nvSpPr>
          <p:cNvPr id="214" name="TextBox 213"/>
          <p:cNvSpPr txBox="1"/>
          <p:nvPr/>
        </p:nvSpPr>
        <p:spPr>
          <a:xfrm>
            <a:off x="6689767" y="4247906"/>
            <a:ext cx="11142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Paste At Original Position</a:t>
            </a:r>
            <a:endParaRPr lang="en-SG" sz="1100" dirty="0"/>
          </a:p>
        </p:txBody>
      </p:sp>
      <p:sp>
        <p:nvSpPr>
          <p:cNvPr id="215" name="TextBox 214"/>
          <p:cNvSpPr txBox="1"/>
          <p:nvPr/>
        </p:nvSpPr>
        <p:spPr>
          <a:xfrm>
            <a:off x="5290089" y="5545198"/>
            <a:ext cx="11142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Paste Into Group</a:t>
            </a:r>
            <a:endParaRPr lang="en-SG" sz="1100" dirty="0"/>
          </a:p>
        </p:txBody>
      </p:sp>
      <p:grpSp>
        <p:nvGrpSpPr>
          <p:cNvPr id="216" name="Group 215"/>
          <p:cNvGrpSpPr/>
          <p:nvPr/>
        </p:nvGrpSpPr>
        <p:grpSpPr>
          <a:xfrm>
            <a:off x="5532868" y="4963837"/>
            <a:ext cx="549071" cy="549822"/>
            <a:chOff x="4180111" y="1375544"/>
            <a:chExt cx="549071" cy="549822"/>
          </a:xfrm>
        </p:grpSpPr>
        <p:grpSp>
          <p:nvGrpSpPr>
            <p:cNvPr id="217" name="Group 216"/>
            <p:cNvGrpSpPr/>
            <p:nvPr/>
          </p:nvGrpSpPr>
          <p:grpSpPr>
            <a:xfrm>
              <a:off x="4235574" y="1385216"/>
              <a:ext cx="446467" cy="521728"/>
              <a:chOff x="4821567" y="919204"/>
              <a:chExt cx="446467" cy="521728"/>
            </a:xfrm>
          </p:grpSpPr>
          <p:sp>
            <p:nvSpPr>
              <p:cNvPr id="219" name="Rectangle 218"/>
              <p:cNvSpPr/>
              <p:nvPr/>
            </p:nvSpPr>
            <p:spPr>
              <a:xfrm>
                <a:off x="4821567" y="971454"/>
                <a:ext cx="343904" cy="40607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: Folded Corner 219"/>
              <p:cNvSpPr/>
              <p:nvPr/>
            </p:nvSpPr>
            <p:spPr>
              <a:xfrm rot="10800000" flipH="1">
                <a:off x="4990894" y="1102754"/>
                <a:ext cx="277140" cy="338178"/>
              </a:xfrm>
              <a:prstGeom prst="foldedCorner">
                <a:avLst>
                  <a:gd name="adj" fmla="val 44103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ounded Rectangle 227"/>
              <p:cNvSpPr/>
              <p:nvPr/>
            </p:nvSpPr>
            <p:spPr>
              <a:xfrm rot="10800000">
                <a:off x="4879960" y="919204"/>
                <a:ext cx="234247" cy="101171"/>
              </a:xfrm>
              <a:custGeom>
                <a:avLst/>
                <a:gdLst/>
                <a:ahLst/>
                <a:cxnLst/>
                <a:rect l="l" t="t" r="r" b="b"/>
                <a:pathLst>
                  <a:path w="286327" h="1000124">
                    <a:moveTo>
                      <a:pt x="2115" y="0"/>
                    </a:moveTo>
                    <a:lnTo>
                      <a:pt x="284212" y="0"/>
                    </a:lnTo>
                    <a:cubicBezTo>
                      <a:pt x="286188" y="3367"/>
                      <a:pt x="286327" y="6905"/>
                      <a:pt x="286327" y="10476"/>
                    </a:cubicBezTo>
                    <a:lnTo>
                      <a:pt x="286327" y="712825"/>
                    </a:lnTo>
                    <a:cubicBezTo>
                      <a:pt x="286327" y="772047"/>
                      <a:pt x="247915" y="822299"/>
                      <a:pt x="194109" y="838409"/>
                    </a:cubicBezTo>
                    <a:cubicBezTo>
                      <a:pt x="194108" y="875332"/>
                      <a:pt x="194108" y="912256"/>
                      <a:pt x="194108" y="949179"/>
                    </a:cubicBezTo>
                    <a:cubicBezTo>
                      <a:pt x="194108" y="977315"/>
                      <a:pt x="171299" y="1000124"/>
                      <a:pt x="143163" y="1000124"/>
                    </a:cubicBezTo>
                    <a:lnTo>
                      <a:pt x="143164" y="1000123"/>
                    </a:lnTo>
                    <a:cubicBezTo>
                      <a:pt x="115028" y="1000123"/>
                      <a:pt x="92219" y="977314"/>
                      <a:pt x="92219" y="949178"/>
                    </a:cubicBezTo>
                    <a:lnTo>
                      <a:pt x="92219" y="838409"/>
                    </a:lnTo>
                    <a:cubicBezTo>
                      <a:pt x="38413" y="822299"/>
                      <a:pt x="0" y="772048"/>
                      <a:pt x="0" y="712825"/>
                    </a:cubicBezTo>
                    <a:lnTo>
                      <a:pt x="0" y="10476"/>
                    </a:lnTo>
                    <a:close/>
                  </a:path>
                </a:pathLst>
              </a:custGeom>
              <a:solidFill>
                <a:srgbClr val="0070C0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218" name="Rectangle 217"/>
            <p:cNvSpPr/>
            <p:nvPr/>
          </p:nvSpPr>
          <p:spPr>
            <a:xfrm rot="10800000">
              <a:off x="4180111" y="1375544"/>
              <a:ext cx="549071" cy="5498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4130313" y="4963837"/>
            <a:ext cx="549071" cy="549822"/>
            <a:chOff x="4180111" y="1375544"/>
            <a:chExt cx="549071" cy="549822"/>
          </a:xfrm>
        </p:grpSpPr>
        <p:grpSp>
          <p:nvGrpSpPr>
            <p:cNvPr id="223" name="Group 222"/>
            <p:cNvGrpSpPr/>
            <p:nvPr/>
          </p:nvGrpSpPr>
          <p:grpSpPr>
            <a:xfrm>
              <a:off x="4235574" y="1385216"/>
              <a:ext cx="446467" cy="521728"/>
              <a:chOff x="4821567" y="919204"/>
              <a:chExt cx="446467" cy="521728"/>
            </a:xfrm>
          </p:grpSpPr>
          <p:sp>
            <p:nvSpPr>
              <p:cNvPr id="225" name="Rectangle 224"/>
              <p:cNvSpPr/>
              <p:nvPr/>
            </p:nvSpPr>
            <p:spPr>
              <a:xfrm>
                <a:off x="4821567" y="971454"/>
                <a:ext cx="343904" cy="40607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: Folded Corner 225"/>
              <p:cNvSpPr/>
              <p:nvPr/>
            </p:nvSpPr>
            <p:spPr>
              <a:xfrm rot="10800000" flipH="1">
                <a:off x="4990894" y="1102754"/>
                <a:ext cx="277140" cy="338178"/>
              </a:xfrm>
              <a:prstGeom prst="foldedCorner">
                <a:avLst>
                  <a:gd name="adj" fmla="val 44103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ounded Rectangle 227"/>
              <p:cNvSpPr/>
              <p:nvPr/>
            </p:nvSpPr>
            <p:spPr>
              <a:xfrm rot="10800000">
                <a:off x="4879960" y="919204"/>
                <a:ext cx="234247" cy="101171"/>
              </a:xfrm>
              <a:custGeom>
                <a:avLst/>
                <a:gdLst/>
                <a:ahLst/>
                <a:cxnLst/>
                <a:rect l="l" t="t" r="r" b="b"/>
                <a:pathLst>
                  <a:path w="286327" h="1000124">
                    <a:moveTo>
                      <a:pt x="2115" y="0"/>
                    </a:moveTo>
                    <a:lnTo>
                      <a:pt x="284212" y="0"/>
                    </a:lnTo>
                    <a:cubicBezTo>
                      <a:pt x="286188" y="3367"/>
                      <a:pt x="286327" y="6905"/>
                      <a:pt x="286327" y="10476"/>
                    </a:cubicBezTo>
                    <a:lnTo>
                      <a:pt x="286327" y="712825"/>
                    </a:lnTo>
                    <a:cubicBezTo>
                      <a:pt x="286327" y="772047"/>
                      <a:pt x="247915" y="822299"/>
                      <a:pt x="194109" y="838409"/>
                    </a:cubicBezTo>
                    <a:cubicBezTo>
                      <a:pt x="194108" y="875332"/>
                      <a:pt x="194108" y="912256"/>
                      <a:pt x="194108" y="949179"/>
                    </a:cubicBezTo>
                    <a:cubicBezTo>
                      <a:pt x="194108" y="977315"/>
                      <a:pt x="171299" y="1000124"/>
                      <a:pt x="143163" y="1000124"/>
                    </a:cubicBezTo>
                    <a:lnTo>
                      <a:pt x="143164" y="1000123"/>
                    </a:lnTo>
                    <a:cubicBezTo>
                      <a:pt x="115028" y="1000123"/>
                      <a:pt x="92219" y="977314"/>
                      <a:pt x="92219" y="949178"/>
                    </a:cubicBezTo>
                    <a:lnTo>
                      <a:pt x="92219" y="838409"/>
                    </a:lnTo>
                    <a:cubicBezTo>
                      <a:pt x="38413" y="822299"/>
                      <a:pt x="0" y="772048"/>
                      <a:pt x="0" y="712825"/>
                    </a:cubicBezTo>
                    <a:lnTo>
                      <a:pt x="0" y="10476"/>
                    </a:lnTo>
                    <a:close/>
                  </a:path>
                </a:pathLst>
              </a:custGeom>
              <a:solidFill>
                <a:srgbClr val="0070C0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224" name="Rectangle 223"/>
            <p:cNvSpPr/>
            <p:nvPr/>
          </p:nvSpPr>
          <p:spPr>
            <a:xfrm rot="10800000">
              <a:off x="4180111" y="1375544"/>
              <a:ext cx="549071" cy="5498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234" name="TextBox 233"/>
          <p:cNvSpPr txBox="1"/>
          <p:nvPr/>
        </p:nvSpPr>
        <p:spPr>
          <a:xfrm>
            <a:off x="3887781" y="5545198"/>
            <a:ext cx="11142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Replace With Clipboard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2122423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3930</TotalTime>
  <Words>23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Ong Heng Le</cp:lastModifiedBy>
  <cp:revision>166</cp:revision>
  <dcterms:created xsi:type="dcterms:W3CDTF">2006-08-16T00:00:00Z</dcterms:created>
  <dcterms:modified xsi:type="dcterms:W3CDTF">2017-06-06T08:16:50Z</dcterms:modified>
</cp:coreProperties>
</file>