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70C0"/>
    <a:srgbClr val="F69C51"/>
    <a:srgbClr val="F8A15A"/>
    <a:srgbClr val="E46C0A"/>
    <a:srgbClr val="00589A"/>
    <a:srgbClr val="3333FF"/>
    <a:srgbClr val="FF6600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103" d="100"/>
          <a:sy n="103" d="100"/>
        </p:scale>
        <p:origin x="315" y="-2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/>
          <p:cNvSpPr/>
          <p:nvPr/>
        </p:nvSpPr>
        <p:spPr>
          <a:xfrm>
            <a:off x="1501631" y="3603756"/>
            <a:ext cx="280737" cy="280023"/>
          </a:xfrm>
          <a:custGeom>
            <a:avLst/>
            <a:gdLst>
              <a:gd name="connsiteX0" fmla="*/ 0 w 280737"/>
              <a:gd name="connsiteY0" fmla="*/ 0 h 280023"/>
              <a:gd name="connsiteX1" fmla="*/ 99413 w 280737"/>
              <a:gd name="connsiteY1" fmla="*/ 0 h 280023"/>
              <a:gd name="connsiteX2" fmla="*/ 280737 w 280737"/>
              <a:gd name="connsiteY2" fmla="*/ 73583 h 280023"/>
              <a:gd name="connsiteX3" fmla="*/ 50885 w 280737"/>
              <a:gd name="connsiteY3" fmla="*/ 73583 h 280023"/>
              <a:gd name="connsiteX4" fmla="*/ 50885 w 280737"/>
              <a:gd name="connsiteY4" fmla="*/ 280023 h 280023"/>
              <a:gd name="connsiteX5" fmla="*/ 1989 w 280737"/>
              <a:gd name="connsiteY5" fmla="*/ 67567 h 28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737" h="280023">
                <a:moveTo>
                  <a:pt x="0" y="0"/>
                </a:moveTo>
                <a:lnTo>
                  <a:pt x="99413" y="0"/>
                </a:lnTo>
                <a:lnTo>
                  <a:pt x="280737" y="73583"/>
                </a:lnTo>
                <a:lnTo>
                  <a:pt x="50885" y="73583"/>
                </a:lnTo>
                <a:lnTo>
                  <a:pt x="50885" y="280023"/>
                </a:lnTo>
                <a:lnTo>
                  <a:pt x="1989" y="67567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8" name="Freeform: Shape 187"/>
          <p:cNvSpPr/>
          <p:nvPr/>
        </p:nvSpPr>
        <p:spPr>
          <a:xfrm>
            <a:off x="1504385" y="3603756"/>
            <a:ext cx="485950" cy="457649"/>
          </a:xfrm>
          <a:custGeom>
            <a:avLst/>
            <a:gdLst>
              <a:gd name="connsiteX0" fmla="*/ 59167 w 485950"/>
              <a:gd name="connsiteY0" fmla="*/ 85744 h 457649"/>
              <a:gd name="connsiteX1" fmla="*/ 310704 w 485950"/>
              <a:gd name="connsiteY1" fmla="*/ 85744 h 457649"/>
              <a:gd name="connsiteX2" fmla="*/ 485950 w 485950"/>
              <a:gd name="connsiteY2" fmla="*/ 156860 h 457649"/>
              <a:gd name="connsiteX3" fmla="*/ 91765 w 485950"/>
              <a:gd name="connsiteY3" fmla="*/ 156860 h 457649"/>
              <a:gd name="connsiteX4" fmla="*/ 91765 w 485950"/>
              <a:gd name="connsiteY4" fmla="*/ 457649 h 457649"/>
              <a:gd name="connsiteX5" fmla="*/ 59167 w 485950"/>
              <a:gd name="connsiteY5" fmla="*/ 316010 h 457649"/>
              <a:gd name="connsiteX6" fmla="*/ 0 w 485950"/>
              <a:gd name="connsiteY6" fmla="*/ 0 h 457649"/>
              <a:gd name="connsiteX7" fmla="*/ 99413 w 485950"/>
              <a:gd name="connsiteY7" fmla="*/ 0 h 457649"/>
              <a:gd name="connsiteX8" fmla="*/ 99866 w 485950"/>
              <a:gd name="connsiteY8" fmla="*/ 184 h 457649"/>
              <a:gd name="connsiteX9" fmla="*/ 5 w 485950"/>
              <a:gd name="connsiteY9" fmla="*/ 184 h 45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5950" h="457649">
                <a:moveTo>
                  <a:pt x="59167" y="85744"/>
                </a:moveTo>
                <a:lnTo>
                  <a:pt x="310704" y="85744"/>
                </a:lnTo>
                <a:lnTo>
                  <a:pt x="485950" y="156860"/>
                </a:lnTo>
                <a:lnTo>
                  <a:pt x="91765" y="156860"/>
                </a:lnTo>
                <a:lnTo>
                  <a:pt x="91765" y="457649"/>
                </a:lnTo>
                <a:lnTo>
                  <a:pt x="59167" y="316010"/>
                </a:lnTo>
                <a:close/>
                <a:moveTo>
                  <a:pt x="0" y="0"/>
                </a:moveTo>
                <a:lnTo>
                  <a:pt x="99413" y="0"/>
                </a:lnTo>
                <a:lnTo>
                  <a:pt x="99866" y="184"/>
                </a:lnTo>
                <a:lnTo>
                  <a:pt x="5" y="184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512455" y="532832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1197698" y="194106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Zoom Lab</a:t>
            </a:r>
            <a:endParaRPr lang="en-SG" sz="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1229650" y="1102865"/>
            <a:ext cx="838200" cy="838200"/>
            <a:chOff x="1002575" y="1231726"/>
            <a:chExt cx="838200" cy="838200"/>
          </a:xfrm>
        </p:grpSpPr>
        <p:sp>
          <p:nvSpPr>
            <p:cNvPr id="99" name="Rectangle 9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946531" y="6310603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Drill down</a:t>
            </a:r>
            <a:endParaRPr lang="en-SG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985366" y="6310603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Step back</a:t>
            </a:r>
            <a:endParaRPr lang="en-SG" sz="8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6911748" y="5374508"/>
            <a:ext cx="838200" cy="838200"/>
            <a:chOff x="4234858" y="1066800"/>
            <a:chExt cx="838200" cy="838200"/>
          </a:xfrm>
        </p:grpSpPr>
        <p:sp>
          <p:nvSpPr>
            <p:cNvPr id="91" name="Rectangle 90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72913" y="5328328"/>
            <a:ext cx="838200" cy="838200"/>
            <a:chOff x="4238346" y="2360100"/>
            <a:chExt cx="838200" cy="838200"/>
          </a:xfrm>
        </p:grpSpPr>
        <p:sp>
          <p:nvSpPr>
            <p:cNvPr id="102" name="Rectangle 101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7998358" y="6340612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Magnify</a:t>
            </a:r>
            <a:endParaRPr lang="en-SG" sz="8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7924740" y="5404517"/>
            <a:ext cx="838200" cy="838200"/>
            <a:chOff x="5247850" y="1096809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Down 1"/>
          <p:cNvSpPr/>
          <p:nvPr/>
        </p:nvSpPr>
        <p:spPr>
          <a:xfrm>
            <a:off x="1561672" y="1623098"/>
            <a:ext cx="190072" cy="205046"/>
          </a:xfrm>
          <a:prstGeom prst="downArrow">
            <a:avLst>
              <a:gd name="adj1" fmla="val 34000"/>
              <a:gd name="adj2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Down 134"/>
          <p:cNvSpPr/>
          <p:nvPr/>
        </p:nvSpPr>
        <p:spPr>
          <a:xfrm flipV="1">
            <a:off x="1561061" y="1214396"/>
            <a:ext cx="190072" cy="205046"/>
          </a:xfrm>
          <a:prstGeom prst="downArrow">
            <a:avLst>
              <a:gd name="adj1" fmla="val 34000"/>
              <a:gd name="adj2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row: Down 135"/>
          <p:cNvSpPr/>
          <p:nvPr/>
        </p:nvSpPr>
        <p:spPr>
          <a:xfrm rot="5400000" flipV="1">
            <a:off x="1758620" y="1418538"/>
            <a:ext cx="190072" cy="205046"/>
          </a:xfrm>
          <a:prstGeom prst="downArrow">
            <a:avLst>
              <a:gd name="adj1" fmla="val 34000"/>
              <a:gd name="adj2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Down 136"/>
          <p:cNvSpPr/>
          <p:nvPr/>
        </p:nvSpPr>
        <p:spPr>
          <a:xfrm rot="16200000" flipV="1">
            <a:off x="1364898" y="1420402"/>
            <a:ext cx="190072" cy="205046"/>
          </a:xfrm>
          <a:prstGeom prst="downArrow">
            <a:avLst>
              <a:gd name="adj1" fmla="val 34000"/>
              <a:gd name="adj2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587107" y="1099555"/>
            <a:ext cx="838200" cy="838200"/>
            <a:chOff x="1002575" y="1231726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 rot="2700000">
            <a:off x="2711033" y="1201494"/>
            <a:ext cx="606576" cy="621751"/>
            <a:chOff x="2714868" y="1211086"/>
            <a:chExt cx="598768" cy="613748"/>
          </a:xfrm>
        </p:grpSpPr>
        <p:sp>
          <p:nvSpPr>
            <p:cNvPr id="142" name="Arrow: Down 141"/>
            <p:cNvSpPr/>
            <p:nvPr/>
          </p:nvSpPr>
          <p:spPr>
            <a:xfrm>
              <a:off x="2919129" y="1619788"/>
              <a:ext cx="190072" cy="205046"/>
            </a:xfrm>
            <a:prstGeom prst="downArrow">
              <a:avLst>
                <a:gd name="adj1" fmla="val 34000"/>
                <a:gd name="adj2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row: Down 142"/>
            <p:cNvSpPr/>
            <p:nvPr/>
          </p:nvSpPr>
          <p:spPr>
            <a:xfrm flipV="1">
              <a:off x="2918518" y="1211086"/>
              <a:ext cx="190072" cy="205046"/>
            </a:xfrm>
            <a:prstGeom prst="downArrow">
              <a:avLst>
                <a:gd name="adj1" fmla="val 34000"/>
                <a:gd name="adj2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rrow: Down 143"/>
            <p:cNvSpPr/>
            <p:nvPr/>
          </p:nvSpPr>
          <p:spPr>
            <a:xfrm rot="5400000" flipV="1">
              <a:off x="3116077" y="1415228"/>
              <a:ext cx="190072" cy="205046"/>
            </a:xfrm>
            <a:prstGeom prst="downArrow">
              <a:avLst>
                <a:gd name="adj1" fmla="val 34000"/>
                <a:gd name="adj2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row: Down 144"/>
            <p:cNvSpPr/>
            <p:nvPr/>
          </p:nvSpPr>
          <p:spPr>
            <a:xfrm rot="16200000" flipV="1">
              <a:off x="2722355" y="1417092"/>
              <a:ext cx="190072" cy="205046"/>
            </a:xfrm>
            <a:prstGeom prst="downArrow">
              <a:avLst>
                <a:gd name="adj1" fmla="val 34000"/>
                <a:gd name="adj2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810412" y="1099555"/>
            <a:ext cx="838200" cy="838200"/>
            <a:chOff x="1002575" y="1231726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Isosceles Triangle 3"/>
          <p:cNvSpPr/>
          <p:nvPr/>
        </p:nvSpPr>
        <p:spPr>
          <a:xfrm>
            <a:off x="4166171" y="1225884"/>
            <a:ext cx="143838" cy="140579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4385728" y="1450772"/>
            <a:ext cx="143838" cy="140579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rot="10800000">
            <a:off x="4166171" y="1667017"/>
            <a:ext cx="143838" cy="140579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6"/>
          <p:cNvSpPr/>
          <p:nvPr/>
        </p:nvSpPr>
        <p:spPr>
          <a:xfrm rot="16200000">
            <a:off x="3942935" y="1443714"/>
            <a:ext cx="143838" cy="140579"/>
          </a:xfrm>
          <a:prstGeom prst="triangl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/>
          <p:cNvSpPr/>
          <p:nvPr/>
        </p:nvSpPr>
        <p:spPr>
          <a:xfrm>
            <a:off x="1470230" y="2503914"/>
            <a:ext cx="485950" cy="457649"/>
          </a:xfrm>
          <a:custGeom>
            <a:avLst/>
            <a:gdLst>
              <a:gd name="connsiteX0" fmla="*/ 0 w 485950"/>
              <a:gd name="connsiteY0" fmla="*/ 0 h 457649"/>
              <a:gd name="connsiteX1" fmla="*/ 99413 w 485950"/>
              <a:gd name="connsiteY1" fmla="*/ 0 h 457649"/>
              <a:gd name="connsiteX2" fmla="*/ 485950 w 485950"/>
              <a:gd name="connsiteY2" fmla="*/ 156860 h 457649"/>
              <a:gd name="connsiteX3" fmla="*/ 91765 w 485950"/>
              <a:gd name="connsiteY3" fmla="*/ 156860 h 457649"/>
              <a:gd name="connsiteX4" fmla="*/ 91765 w 485950"/>
              <a:gd name="connsiteY4" fmla="*/ 457649 h 457649"/>
              <a:gd name="connsiteX5" fmla="*/ 1989 w 485950"/>
              <a:gd name="connsiteY5" fmla="*/ 67567 h 45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950" h="457649">
                <a:moveTo>
                  <a:pt x="0" y="0"/>
                </a:moveTo>
                <a:lnTo>
                  <a:pt x="99413" y="0"/>
                </a:lnTo>
                <a:lnTo>
                  <a:pt x="485950" y="156860"/>
                </a:lnTo>
                <a:lnTo>
                  <a:pt x="91765" y="156860"/>
                </a:lnTo>
                <a:lnTo>
                  <a:pt x="91765" y="457649"/>
                </a:lnTo>
                <a:lnTo>
                  <a:pt x="1989" y="67567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579989" y="2678737"/>
            <a:ext cx="407592" cy="305761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308274" y="2325790"/>
            <a:ext cx="838200" cy="838200"/>
            <a:chOff x="1002575" y="1231726"/>
            <a:chExt cx="838200" cy="838200"/>
          </a:xfrm>
        </p:grpSpPr>
        <p:sp>
          <p:nvSpPr>
            <p:cNvPr id="111" name="Rectangle 110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reeform: Shape 151"/>
          <p:cNvSpPr/>
          <p:nvPr/>
        </p:nvSpPr>
        <p:spPr>
          <a:xfrm>
            <a:off x="2845908" y="2514254"/>
            <a:ext cx="477948" cy="447308"/>
          </a:xfrm>
          <a:custGeom>
            <a:avLst/>
            <a:gdLst>
              <a:gd name="connsiteX0" fmla="*/ 116893 w 477948"/>
              <a:gd name="connsiteY0" fmla="*/ 0 h 447308"/>
              <a:gd name="connsiteX1" fmla="*/ 477948 w 477948"/>
              <a:gd name="connsiteY1" fmla="*/ 146519 h 447308"/>
              <a:gd name="connsiteX2" fmla="*/ 83763 w 477948"/>
              <a:gd name="connsiteY2" fmla="*/ 146519 h 447308"/>
              <a:gd name="connsiteX3" fmla="*/ 83763 w 477948"/>
              <a:gd name="connsiteY3" fmla="*/ 447308 h 447308"/>
              <a:gd name="connsiteX4" fmla="*/ 0 w 477948"/>
              <a:gd name="connsiteY4" fmla="*/ 83351 h 447308"/>
              <a:gd name="connsiteX5" fmla="*/ 116893 w 477948"/>
              <a:gd name="connsiteY5" fmla="*/ 83351 h 44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948" h="447308">
                <a:moveTo>
                  <a:pt x="116893" y="0"/>
                </a:moveTo>
                <a:lnTo>
                  <a:pt x="477948" y="146519"/>
                </a:lnTo>
                <a:lnTo>
                  <a:pt x="83763" y="146519"/>
                </a:lnTo>
                <a:lnTo>
                  <a:pt x="83763" y="447308"/>
                </a:lnTo>
                <a:lnTo>
                  <a:pt x="0" y="83351"/>
                </a:lnTo>
                <a:lnTo>
                  <a:pt x="116893" y="83351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47665" y="2676078"/>
            <a:ext cx="407592" cy="305761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2675950" y="2325789"/>
            <a:ext cx="838200" cy="838200"/>
            <a:chOff x="1002575" y="1231726"/>
            <a:chExt cx="838200" cy="838200"/>
          </a:xfrm>
        </p:grpSpPr>
        <p:sp>
          <p:nvSpPr>
            <p:cNvPr id="158" name="Rectangle 15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845908" y="2507659"/>
            <a:ext cx="104768" cy="78593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3747326" y="2325789"/>
            <a:ext cx="838200" cy="838200"/>
            <a:chOff x="1002575" y="1231726"/>
            <a:chExt cx="838200" cy="838200"/>
          </a:xfrm>
        </p:grpSpPr>
        <p:sp>
          <p:nvSpPr>
            <p:cNvPr id="164" name="Rectangle 16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59409" y="2431818"/>
            <a:ext cx="569489" cy="531990"/>
            <a:chOff x="7147252" y="2963172"/>
            <a:chExt cx="507338" cy="473932"/>
          </a:xfrm>
        </p:grpSpPr>
        <p:sp>
          <p:nvSpPr>
            <p:cNvPr id="161" name="Freeform: Shape 160"/>
            <p:cNvSpPr/>
            <p:nvPr/>
          </p:nvSpPr>
          <p:spPr>
            <a:xfrm>
              <a:off x="7147252" y="2969767"/>
              <a:ext cx="477948" cy="447308"/>
            </a:xfrm>
            <a:custGeom>
              <a:avLst/>
              <a:gdLst>
                <a:gd name="connsiteX0" fmla="*/ 116893 w 477948"/>
                <a:gd name="connsiteY0" fmla="*/ 0 h 447308"/>
                <a:gd name="connsiteX1" fmla="*/ 477948 w 477948"/>
                <a:gd name="connsiteY1" fmla="*/ 146519 h 447308"/>
                <a:gd name="connsiteX2" fmla="*/ 83763 w 477948"/>
                <a:gd name="connsiteY2" fmla="*/ 146519 h 447308"/>
                <a:gd name="connsiteX3" fmla="*/ 83763 w 477948"/>
                <a:gd name="connsiteY3" fmla="*/ 447308 h 447308"/>
                <a:gd name="connsiteX4" fmla="*/ 0 w 477948"/>
                <a:gd name="connsiteY4" fmla="*/ 83351 h 447308"/>
                <a:gd name="connsiteX5" fmla="*/ 116893 w 477948"/>
                <a:gd name="connsiteY5" fmla="*/ 83351 h 4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948" h="447308">
                  <a:moveTo>
                    <a:pt x="116893" y="0"/>
                  </a:moveTo>
                  <a:lnTo>
                    <a:pt x="477948" y="146519"/>
                  </a:lnTo>
                  <a:lnTo>
                    <a:pt x="83763" y="146519"/>
                  </a:lnTo>
                  <a:lnTo>
                    <a:pt x="83763" y="447308"/>
                  </a:lnTo>
                  <a:lnTo>
                    <a:pt x="0" y="83351"/>
                  </a:lnTo>
                  <a:lnTo>
                    <a:pt x="116893" y="83351"/>
                  </a:lnTo>
                  <a:close/>
                </a:path>
              </a:pathLst>
            </a:cu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246998" y="3131343"/>
              <a:ext cx="407592" cy="305761"/>
            </a:xfrm>
            <a:prstGeom prst="rect">
              <a:avLst/>
            </a:prstGeom>
            <a:solidFill>
              <a:srgbClr val="0070C0"/>
            </a:solidFill>
            <a:ln w="63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147252" y="2963172"/>
              <a:ext cx="104768" cy="78593"/>
            </a:xfrm>
            <a:prstGeom prst="rect">
              <a:avLst/>
            </a:prstGeom>
            <a:solidFill>
              <a:srgbClr val="0070C0"/>
            </a:solidFill>
            <a:ln w="63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1611390" y="3775825"/>
            <a:ext cx="407592" cy="305761"/>
          </a:xfrm>
          <a:prstGeom prst="rect">
            <a:avLst/>
          </a:prstGeom>
          <a:solidFill>
            <a:srgbClr val="0070C0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339675" y="3422878"/>
            <a:ext cx="838200" cy="838200"/>
            <a:chOff x="1002575" y="1231726"/>
            <a:chExt cx="838200" cy="838200"/>
          </a:xfrm>
        </p:grpSpPr>
        <p:sp>
          <p:nvSpPr>
            <p:cNvPr id="176" name="Rectangle 17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10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152</cp:revision>
  <dcterms:created xsi:type="dcterms:W3CDTF">2006-08-16T00:00:00Z</dcterms:created>
  <dcterms:modified xsi:type="dcterms:W3CDTF">2017-06-06T05:29:36Z</dcterms:modified>
</cp:coreProperties>
</file>