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2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11"/>
    </p:embeddedFont>
    <p:embeddedFont>
      <p:font typeface="Arial Black" panose="020B0A04020102020204" pitchFamily="34" charset="0"/>
      <p:bold r:id="rId12"/>
    </p:embeddedFont>
    <p:embeddedFont>
      <p:font typeface="Gill Sans Ultra Bold" panose="020B0A02020104020203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589A"/>
    <a:srgbClr val="F79646"/>
    <a:srgbClr val="E46C0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7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and ‘save as picture’</a:t>
            </a:r>
            <a:endParaRPr lang="en-SG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8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64818" y="1661257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38" name="TextBox 137"/>
          <p:cNvSpPr txBox="1"/>
          <p:nvPr/>
        </p:nvSpPr>
        <p:spPr>
          <a:xfrm>
            <a:off x="7510337" y="1357797"/>
            <a:ext cx="86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92352" y="1457551"/>
            <a:ext cx="445953" cy="443902"/>
            <a:chOff x="2764335" y="1430070"/>
            <a:chExt cx="445953" cy="443902"/>
          </a:xfrm>
        </p:grpSpPr>
        <p:sp>
          <p:nvSpPr>
            <p:cNvPr id="19" name="Rectangle 18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65404" y="164148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9312" y="143007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>
              <a:off x="3019061" y="1682745"/>
              <a:ext cx="191227" cy="191227"/>
            </a:xfrm>
            <a:prstGeom prst="plus">
              <a:avLst>
                <a:gd name="adj" fmla="val 333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171</Words>
  <Application>Microsoft Office PowerPoint</Application>
  <PresentationFormat>On-screen Show (4:3)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Rockwell Extra Bold</vt:lpstr>
      <vt:lpstr>Arial Black</vt:lpstr>
      <vt:lpstr>Arial</vt:lpstr>
      <vt:lpstr>Gill Sans Ultra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Le Ong</dc:creator>
  <cp:lastModifiedBy>Ong Heng Le</cp:lastModifiedBy>
  <cp:revision>21</cp:revision>
  <dcterms:created xsi:type="dcterms:W3CDTF">2006-08-16T00:00:00Z</dcterms:created>
  <dcterms:modified xsi:type="dcterms:W3CDTF">2017-06-06T07:50:36Z</dcterms:modified>
</cp:coreProperties>
</file>