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5"/>
      <p:bold r:id="rId6"/>
      <p:italic r:id="rId7"/>
      <p:boldItalic r:id="rId8"/>
    </p:embeddedFont>
    <p:embeddedFont>
      <p:font typeface="Franklin Gothic Demi" panose="020B0703020102020204" pitchFamily="34" charset="0"/>
      <p:regular r:id="rId9"/>
      <p: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ranklin Gothic Book" panose="020B0503020102020204" pitchFamily="34" charset="0"/>
      <p:regular r:id="rId15"/>
      <p:italic r:id="rId16"/>
    </p:embeddedFont>
    <p:embeddedFont>
      <p:font typeface="Gill Sans Ultra Bold" panose="020B0A02020104020203" pitchFamily="3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19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781800" y="86255"/>
            <a:ext cx="2277179" cy="1506742"/>
            <a:chOff x="6781800" y="86255"/>
            <a:chExt cx="2277179" cy="1506742"/>
          </a:xfrm>
        </p:grpSpPr>
        <p:sp>
          <p:nvSpPr>
            <p:cNvPr id="26" name="Rectangle 4"/>
            <p:cNvSpPr/>
            <p:nvPr/>
          </p:nvSpPr>
          <p:spPr>
            <a:xfrm rot="16200000">
              <a:off x="7199306" y="-197400"/>
              <a:ext cx="1447193" cy="2133600"/>
            </a:xfrm>
            <a:custGeom>
              <a:avLst/>
              <a:gdLst>
                <a:gd name="connsiteX0" fmla="*/ 533400 w 1752603"/>
                <a:gd name="connsiteY0" fmla="*/ 0 h 1752600"/>
                <a:gd name="connsiteX1" fmla="*/ 533403 w 1752603"/>
                <a:gd name="connsiteY1" fmla="*/ 0 h 1752600"/>
                <a:gd name="connsiteX2" fmla="*/ 1066800 w 1752603"/>
                <a:gd name="connsiteY2" fmla="*/ 0 h 1752600"/>
                <a:gd name="connsiteX3" fmla="*/ 1752603 w 1752603"/>
                <a:gd name="connsiteY3" fmla="*/ 0 h 1752600"/>
                <a:gd name="connsiteX4" fmla="*/ 1752603 w 1752603"/>
                <a:gd name="connsiteY4" fmla="*/ 1752600 h 1752600"/>
                <a:gd name="connsiteX5" fmla="*/ 1219203 w 1752603"/>
                <a:gd name="connsiteY5" fmla="*/ 1752600 h 1752600"/>
                <a:gd name="connsiteX6" fmla="*/ 533403 w 1752603"/>
                <a:gd name="connsiteY6" fmla="*/ 1752600 h 1752600"/>
                <a:gd name="connsiteX7" fmla="*/ 3 w 1752603"/>
                <a:gd name="connsiteY7" fmla="*/ 1752600 h 1752600"/>
                <a:gd name="connsiteX8" fmla="*/ 3 w 1752603"/>
                <a:gd name="connsiteY8" fmla="*/ 533430 h 1752600"/>
                <a:gd name="connsiteX9" fmla="*/ 0 w 1752603"/>
                <a:gd name="connsiteY9" fmla="*/ 533400 h 1752600"/>
                <a:gd name="connsiteX10" fmla="*/ 533400 w 1752603"/>
                <a:gd name="connsiteY10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8108" y="0"/>
                    <a:pt x="533400" y="0"/>
                  </a:cubicBezTo>
                  <a:close/>
                </a:path>
              </a:pathLst>
            </a:custGeom>
            <a:noFill/>
            <a:ln w="203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63986" y="421428"/>
              <a:ext cx="2048580" cy="3864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3200" spc="-200" dirty="0">
                  <a:solidFill>
                    <a:srgbClr val="FF6600"/>
                  </a:solidFill>
                  <a:latin typeface="Franklin Gothic Demi" pitchFamily="34" charset="0"/>
                </a:rPr>
                <a:t>PowerPoint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48053" y="762000"/>
              <a:ext cx="204165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4800" b="1" spc="200" dirty="0">
                  <a:solidFill>
                    <a:srgbClr val="0070C0"/>
                  </a:solidFill>
                  <a:latin typeface="Gill Sans Ultra Bold" pitchFamily="34" charset="0"/>
                </a:rPr>
                <a:t>Labs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6781800" y="86255"/>
              <a:ext cx="2277179" cy="4132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7150" indent="57150"/>
              <a:r>
                <a:rPr lang="en-US" b="1" dirty="0">
                  <a:latin typeface="Franklin Gothic Book" pitchFamily="34" charset="0"/>
                </a:rPr>
                <a:t>slide added by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743200" y="2819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Slightly transparent version, to be used in the plugin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95800" y="63543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Source object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418" y="3733800"/>
            <a:ext cx="2573337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530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34"/>
          <p:cNvGrpSpPr/>
          <p:nvPr/>
        </p:nvGrpSpPr>
        <p:grpSpPr>
          <a:xfrm>
            <a:off x="419100" y="1257301"/>
            <a:ext cx="8305800" cy="4343399"/>
            <a:chOff x="381000" y="1600200"/>
            <a:chExt cx="8305800" cy="4343399"/>
          </a:xfrm>
        </p:grpSpPr>
        <p:sp>
          <p:nvSpPr>
            <p:cNvPr id="10" name="Rectangle 9"/>
            <p:cNvSpPr/>
            <p:nvPr/>
          </p:nvSpPr>
          <p:spPr>
            <a:xfrm>
              <a:off x="381000" y="1600200"/>
              <a:ext cx="8305800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Franklin Gothic Demi" panose="020B0703020102020204" pitchFamily="34" charset="0"/>
                </a:rPr>
                <a:t>ACKNOWLEDGEMENT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1000" y="2289698"/>
              <a:ext cx="8305800" cy="3653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This presentation benefitted from</a:t>
              </a:r>
            </a:p>
            <a:p>
              <a:pPr algn="ctr"/>
              <a:r>
                <a:rPr lang="en-US" sz="2400" b="1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PowerPointLabs</a:t>
              </a:r>
              <a:endParaRPr lang="en-US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PowerPoint plugin for creating</a:t>
              </a:r>
            </a:p>
            <a:p>
              <a:pPr algn="ctr"/>
              <a:r>
                <a:rPr lang="en-US" sz="2400" b="1" dirty="0">
                  <a:solidFill>
                    <a:srgbClr val="FF66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better presentations</a:t>
              </a:r>
              <a:r>
                <a:rPr lang="en-US" sz="24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with </a:t>
              </a:r>
              <a:r>
                <a:rPr lang="en-US" sz="2400" b="1" dirty="0">
                  <a:solidFill>
                    <a:srgbClr val="FF66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less effort</a:t>
              </a:r>
              <a:r>
                <a:rPr lang="en-US" sz="24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2692" y="2528512"/>
              <a:ext cx="2562416" cy="671888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81000" y="5257799"/>
              <a:ext cx="8305800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Franklin Gothic Demi" panose="020B0703020102020204" pitchFamily="34" charset="0"/>
                </a:rPr>
                <a:t>Available for free at </a:t>
              </a:r>
              <a:r>
                <a:rPr lang="en-US" sz="2800" b="1" dirty="0">
                  <a:solidFill>
                    <a:srgbClr val="FF6600"/>
                  </a:solidFill>
                  <a:latin typeface="Franklin Gothic Demi" panose="020B0703020102020204" pitchFamily="34" charset="0"/>
                </a:rPr>
                <a:t>http://PowerPointLabs.info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104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44</Words>
  <PresentationFormat>On-screen Show 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Segoe UI</vt:lpstr>
      <vt:lpstr>Franklin Gothic Demi</vt:lpstr>
      <vt:lpstr>Calibri</vt:lpstr>
      <vt:lpstr>Franklin Gothic Book</vt:lpstr>
      <vt:lpstr>Gill Sans Ultra 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terms:modified xsi:type="dcterms:W3CDTF">2017-01-22T13:06:44Z</dcterms:modified>
</cp:coreProperties>
</file>