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33" r:id="rId9"/>
    <p:sldId id="335" r:id="rId10"/>
    <p:sldId id="334" r:id="rId11"/>
    <p:sldId id="321" r:id="rId12"/>
    <p:sldId id="336" r:id="rId13"/>
    <p:sldId id="337" r:id="rId14"/>
    <p:sldId id="338" r:id="rId15"/>
    <p:sldId id="340" r:id="rId16"/>
    <p:sldId id="339" r:id="rId17"/>
    <p:sldId id="318" r:id="rId18"/>
    <p:sldId id="342" r:id="rId19"/>
    <p:sldId id="320" r:id="rId20"/>
    <p:sldId id="331" r:id="rId21"/>
    <p:sldId id="344" r:id="rId22"/>
    <p:sldId id="346" r:id="rId23"/>
    <p:sldId id="345" r:id="rId24"/>
    <p:sldId id="304" r:id="rId25"/>
    <p:sldId id="343" r:id="rId26"/>
    <p:sldId id="306" r:id="rId27"/>
    <p:sldId id="332" r:id="rId28"/>
    <p:sldId id="347" r:id="rId29"/>
    <p:sldId id="349" r:id="rId30"/>
    <p:sldId id="348" r:id="rId31"/>
    <p:sldId id="316" r:id="rId32"/>
    <p:sldId id="317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33"/>
            <p14:sldId id="335"/>
            <p14:sldId id="334"/>
            <p14:sldId id="321"/>
            <p14:sldId id="336"/>
            <p14:sldId id="337"/>
            <p14:sldId id="338"/>
            <p14:sldId id="340"/>
            <p14:sldId id="339"/>
            <p14:sldId id="318"/>
            <p14:sldId id="342"/>
            <p14:sldId id="320"/>
            <p14:sldId id="331"/>
            <p14:sldId id="344"/>
            <p14:sldId id="346"/>
            <p14:sldId id="345"/>
            <p14:sldId id="304"/>
            <p14:sldId id="343"/>
            <p14:sldId id="306"/>
            <p14:sldId id="332"/>
            <p14:sldId id="347"/>
            <p14:sldId id="349"/>
            <p14:sldId id="348"/>
            <p14:sldId id="316"/>
            <p14:sldId id="317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Exit Animation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with entry animation</a:t>
            </a:r>
          </a:p>
          <a:p>
            <a:pPr algn="ctr"/>
            <a:r>
              <a:rPr lang="en-US" dirty="0" smtClean="0"/>
              <a:t>THIS SHAPE SHOULD NOT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pic>
        <p:nvPicPr>
          <p:cNvPr id="4098" name="PPTZoomInShape2015062617163863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64" y="850404"/>
            <a:ext cx="1792025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63863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638632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537169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638670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638677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09544163 0.1584961 -0.09544163 0.3169923 -0.1908833 E" pathEditMode="relative" ptsTypes="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9598" y="19598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1908833 C 0.158496 -0.07013497 0.158496 -0.07013497 -5.960464E-08 0.05061343 E" pathEditMode="relative" ptsTypes="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27964" y="42796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Exit Animation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with entry animation</a:t>
            </a:r>
          </a:p>
          <a:p>
            <a:pPr algn="ctr"/>
            <a:r>
              <a:rPr lang="en-US" dirty="0" smtClean="0"/>
              <a:t>THIS SHAPE SHOULD NOT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Enable </a:t>
            </a:r>
            <a:r>
              <a:rPr lang="en-SG" dirty="0"/>
              <a:t>slide background </a:t>
            </a:r>
            <a:r>
              <a:rPr lang="en-SG" dirty="0" smtClean="0"/>
              <a:t>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</a:rPr>
              <a:t>THIS SHAPE SHOULD NOT APPEAR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 with entry 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095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</a:rPr>
              <a:t>THIS SHAPE SHOULD NOT APPEAR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 with entry 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</a:t>
            </a:r>
            <a:r>
              <a:rPr lang="en-US" sz="2400" b="1" dirty="0" smtClean="0">
                <a:solidFill>
                  <a:schemeClr val="bg1"/>
                </a:solidFill>
              </a:rPr>
              <a:t>Rectangle</a:t>
            </a:r>
            <a:r>
              <a:rPr lang="en-US" sz="2400" dirty="0" smtClean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Include Slide Background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Put All Zoom Effects on Separate Slides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25999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26171826019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62617182599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Indicator20150626171826039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pic>
        <p:nvPicPr>
          <p:cNvPr id="7171" name="PPTZoomOutShape2015062617182599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6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slide background in </a:t>
            </a:r>
            <a:r>
              <a:rPr lang="en-SG" dirty="0" err="1" smtClean="0"/>
              <a:t>AutoZoom</a:t>
            </a:r>
            <a:r>
              <a:rPr lang="en-SG" dirty="0" smtClean="0"/>
              <a:t> settings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</a:rPr>
              <a:t>THIS SHAPE SHOULD NOT APPEAR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 with entry 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Dummy slide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45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</a:rPr>
              <a:t>Shape With Exit Animation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</a:rPr>
              <a:t>THIS SHAPE SHOULD NOT APPEAR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 with entry 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26171846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OutShape2015062617184662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1" y="821581"/>
            <a:ext cx="7669213" cy="58229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Indicator2015062617184668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45586 -0.1717909 0.1545586 -0.1717909 0.3091173 -0.3435818 E" pathEditMode="relative" ptsTypes="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8079" y="180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pic>
        <p:nvPicPr>
          <p:cNvPr id="10242" name="PPTZoomOutShape201506261718466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4" y="850404"/>
            <a:ext cx="1386523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59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</a:t>
            </a:r>
            <a:r>
              <a:rPr lang="en-US" dirty="0" err="1" smtClean="0"/>
              <a:t>Errrors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1) Move slide 16 to the end of the presentation. Attempt to Drill down. This should cause an error.</a:t>
            </a:r>
          </a:p>
          <a:p>
            <a:r>
              <a:rPr lang="en-SG" dirty="0" smtClean="0"/>
              <a:t>2) Move the slide to the start of the presentation. Attempt to Step back. This should also cause an error.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Enable </a:t>
            </a:r>
            <a:r>
              <a:rPr lang="en-SG" dirty="0"/>
              <a:t>slide background </a:t>
            </a:r>
            <a:r>
              <a:rPr lang="en-SG" dirty="0" smtClean="0"/>
              <a:t>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Zoom Shape</a:t>
            </a:r>
          </a:p>
        </p:txBody>
      </p:sp>
      <p:sp>
        <p:nvSpPr>
          <p:cNvPr id="7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9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Exit Animation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with entry animation</a:t>
            </a:r>
          </a:p>
          <a:p>
            <a:pPr algn="ctr"/>
            <a:r>
              <a:rPr lang="en-US" dirty="0" smtClean="0"/>
              <a:t>THIS SHAPE SHOULD NOT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sp>
        <p:nvSpPr>
          <p:cNvPr id="2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3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pic>
        <p:nvPicPr>
          <p:cNvPr id="1026" name="PPTZoomInShape2015062617152713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0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261715271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InShape2015062617152713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62617152716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Indicator20150626171527180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Exit Animation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Shape with Animation</a:t>
            </a:r>
          </a:p>
        </p:txBody>
      </p:sp>
      <p:sp>
        <p:nvSpPr>
          <p:cNvPr id="5" name="Rectangle 1" hidden="1"/>
          <p:cNvSpPr/>
          <p:nvPr/>
        </p:nvSpPr>
        <p:spPr>
          <a:xfrm>
            <a:off x="914400" y="533400"/>
            <a:ext cx="3048000" cy="2556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6" name="Oval 2" hidden="1"/>
          <p:cNvSpPr/>
          <p:nvPr/>
        </p:nvSpPr>
        <p:spPr>
          <a:xfrm>
            <a:off x="5130452" y="3188532"/>
            <a:ext cx="3276600" cy="3124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SHAPE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4100" y="3429000"/>
            <a:ext cx="4495800" cy="3200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with entry animation</a:t>
            </a:r>
          </a:p>
          <a:p>
            <a:pPr algn="ctr"/>
            <a:r>
              <a:rPr lang="en-US" dirty="0" smtClean="0"/>
              <a:t>THIS SHAPE SHOULD NOT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0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Disable </a:t>
            </a:r>
            <a:r>
              <a:rPr lang="en-SG" dirty="0" smtClean="0"/>
              <a:t>slide background in </a:t>
            </a:r>
            <a:r>
              <a:rPr lang="en-SG" dirty="0" err="1"/>
              <a:t>AutoZoom</a:t>
            </a:r>
            <a:r>
              <a:rPr lang="en-SG" dirty="0"/>
              <a:t> settings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77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466</Words>
  <Application>Microsoft Office PowerPoint</Application>
  <PresentationFormat>On-screen Show (4:3)</PresentationFormat>
  <Paragraphs>120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Dummy slide</vt:lpstr>
      <vt:lpstr>PowerPoint Presentation</vt:lpstr>
      <vt:lpstr>PowerPoint Presentation</vt:lpstr>
      <vt:lpstr>PowerPoint Presentation</vt:lpstr>
      <vt:lpstr>Auto Zoom:: Errrors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66</cp:revision>
  <dcterms:created xsi:type="dcterms:W3CDTF">2014-01-22T00:01:33Z</dcterms:created>
  <dcterms:modified xsi:type="dcterms:W3CDTF">2015-06-26T09:20:12Z</dcterms:modified>
</cp:coreProperties>
</file>