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E46C0A"/>
    <a:srgbClr val="F79646"/>
    <a:srgbClr val="0070C0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62" d="100"/>
          <a:sy n="262" d="100"/>
        </p:scale>
        <p:origin x="18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 Lab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67659" y="1778941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Timer Lab</a:t>
            </a:r>
            <a:endParaRPr lang="en-SG" sz="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99611" y="940741"/>
            <a:ext cx="838200" cy="838200"/>
            <a:chOff x="799611" y="940741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99611" y="940741"/>
              <a:ext cx="838200" cy="838200"/>
              <a:chOff x="1002575" y="1231726"/>
              <a:chExt cx="838200" cy="838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44" y="1140020"/>
              <a:ext cx="438629" cy="438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Windows User</cp:lastModifiedBy>
  <cp:revision>137</cp:revision>
  <dcterms:created xsi:type="dcterms:W3CDTF">2006-08-16T00:00:00Z</dcterms:created>
  <dcterms:modified xsi:type="dcterms:W3CDTF">2017-03-09T04:16:41Z</dcterms:modified>
</cp:coreProperties>
</file>