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sldIdLst>
    <p:sldId id="287" r:id="rId4"/>
    <p:sldId id="256" r:id="rId5"/>
    <p:sldId id="292" r:id="rId6"/>
    <p:sldId id="293" r:id="rId7"/>
    <p:sldId id="344" r:id="rId8"/>
    <p:sldId id="296" r:id="rId9"/>
    <p:sldId id="310" r:id="rId10"/>
    <p:sldId id="346" r:id="rId11"/>
    <p:sldId id="305" r:id="rId12"/>
    <p:sldId id="347" r:id="rId13"/>
    <p:sldId id="349" r:id="rId14"/>
    <p:sldId id="358" r:id="rId15"/>
    <p:sldId id="359" r:id="rId16"/>
    <p:sldId id="360" r:id="rId17"/>
    <p:sldId id="317" r:id="rId18"/>
    <p:sldId id="350" r:id="rId19"/>
    <p:sldId id="352" r:id="rId20"/>
    <p:sldId id="321" r:id="rId21"/>
    <p:sldId id="362" r:id="rId22"/>
    <p:sldId id="363" r:id="rId23"/>
    <p:sldId id="325" r:id="rId24"/>
    <p:sldId id="355" r:id="rId25"/>
    <p:sldId id="357" r:id="rId26"/>
    <p:sldId id="331" r:id="rId27"/>
    <p:sldId id="332" r:id="rId28"/>
    <p:sldId id="333" r:id="rId29"/>
    <p:sldId id="334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44"/>
            <p14:sldId id="296"/>
            <p14:sldId id="310"/>
            <p14:sldId id="346"/>
            <p14:sldId id="305"/>
            <p14:sldId id="347"/>
            <p14:sldId id="349"/>
            <p14:sldId id="358"/>
            <p14:sldId id="359"/>
            <p14:sldId id="360"/>
            <p14:sldId id="317"/>
            <p14:sldId id="350"/>
            <p14:sldId id="352"/>
            <p14:sldId id="321"/>
            <p14:sldId id="362"/>
            <p14:sldId id="363"/>
            <p14:sldId id="325"/>
            <p14:sldId id="355"/>
            <p14:sldId id="357"/>
            <p14:sldId id="331"/>
            <p14:sldId id="332"/>
            <p14:sldId id="333"/>
            <p14:sldId id="33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0" y="1143000"/>
            <a:ext cx="45720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1" y="1143000"/>
            <a:ext cx="4572001" cy="152401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>
            <a:fillRect/>
          </a:stretch>
        </p:blipFill>
        <p:spPr>
          <a:xfrm>
            <a:off x="4343400" y="4267188"/>
            <a:ext cx="4572000" cy="1524011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257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Four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3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>
            <a:fillRect/>
          </a:stretch>
        </p:blipFill>
        <p:spPr>
          <a:xfrm>
            <a:off x="5638784" y="4267193"/>
            <a:ext cx="1828801" cy="152400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945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Smaller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4167" r="14167" b="14167"/>
          <a:stretch>
            <a:fillRect/>
          </a:stretch>
        </p:blipFill>
        <p:spPr>
          <a:xfrm>
            <a:off x="4991099" y="3938475"/>
            <a:ext cx="3276599" cy="2191866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54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Larger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Crop To Same Dimensions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picture(s) from left to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Same Dimensions”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22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Wider but shorter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2423"/>
          <a:stretch>
            <a:fillRect/>
          </a:stretch>
        </p:blipFill>
        <p:spPr>
          <a:xfrm>
            <a:off x="4343400" y="4191000"/>
            <a:ext cx="4572000" cy="168682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15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Gives 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2"/>
          <p:cNvSpPr/>
          <p:nvPr/>
        </p:nvSpPr>
        <p:spPr>
          <a:xfrm>
            <a:off x="685800" y="5334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1"/>
          <p:cNvSpPr/>
          <p:nvPr/>
        </p:nvSpPr>
        <p:spPr>
          <a:xfrm>
            <a:off x="5181600" y="3352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Same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352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One edge cropped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29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>
            <a:fillRect/>
          </a:stretch>
        </p:blipFill>
        <p:spPr>
          <a:xfrm>
            <a:off x="4343400" y="4267184"/>
            <a:ext cx="4572000" cy="2372630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06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Two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149</Words>
  <Application>Microsoft Office PowerPoint</Application>
  <PresentationFormat>On-screen Show (4:3)</PresentationFormat>
  <Paragraphs>27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Same Dimensions</vt:lpstr>
      <vt:lpstr>Auto Crop:: Same picture</vt:lpstr>
      <vt:lpstr>PowerPoint Presentation</vt:lpstr>
      <vt:lpstr>PowerPoint Presentation</vt:lpstr>
      <vt:lpstr>Auto Crop:: One edge cropped</vt:lpstr>
      <vt:lpstr>PowerPoint Presentation</vt:lpstr>
      <vt:lpstr>PowerPoint Presentation</vt:lpstr>
      <vt:lpstr>Auto Crop:: Two edges cropped</vt:lpstr>
      <vt:lpstr>PowerPoint Presentation</vt:lpstr>
      <vt:lpstr>PowerPoint Presentation</vt:lpstr>
      <vt:lpstr>Auto Crop:: Four edges cropped</vt:lpstr>
      <vt:lpstr>PowerPoint Presentation</vt:lpstr>
      <vt:lpstr>PowerPoint Presentation</vt:lpstr>
      <vt:lpstr>Auto Crop:: Smaller reference image</vt:lpstr>
      <vt:lpstr>PowerPoint Presentation</vt:lpstr>
      <vt:lpstr>PowerPoint Presentation</vt:lpstr>
      <vt:lpstr>Auto Crop:: Larger reference image</vt:lpstr>
      <vt:lpstr>PowerPoint Presentation</vt:lpstr>
      <vt:lpstr>PowerPoint Presentation</vt:lpstr>
      <vt:lpstr>Auto Crop:: Wider but shorter reference image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102</cp:revision>
  <dcterms:created xsi:type="dcterms:W3CDTF">2014-01-22T00:01:33Z</dcterms:created>
  <dcterms:modified xsi:type="dcterms:W3CDTF">2017-02-04T05:14:09Z</dcterms:modified>
</cp:coreProperties>
</file>