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64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8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2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1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6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2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5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3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2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F79C-6DDB-4631-B72C-84999782691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F79C-6DDB-4631-B72C-84999782691C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1119-7688-4311-97C1-A5CF8EADD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296000" y="1629000"/>
            <a:ext cx="3600000" cy="3600000"/>
            <a:chOff x="4177717" y="998290"/>
            <a:chExt cx="3600000" cy="360000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177717" y="998290"/>
              <a:ext cx="0" cy="360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16200000">
              <a:off x="5977717" y="2798290"/>
              <a:ext cx="0" cy="360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타원 7"/>
          <p:cNvSpPr/>
          <p:nvPr/>
        </p:nvSpPr>
        <p:spPr>
          <a:xfrm>
            <a:off x="4959583" y="2401407"/>
            <a:ext cx="90000" cy="9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251933" y="4522307"/>
            <a:ext cx="90000" cy="9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914583" y="3906357"/>
            <a:ext cx="90000" cy="9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420083" y="1931507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24983" y="4096857"/>
            <a:ext cx="90000" cy="9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38967" y="2858607"/>
            <a:ext cx="90000" cy="9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086833" y="3633307"/>
            <a:ext cx="90000" cy="9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79983" y="2446407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313042" y="4785653"/>
            <a:ext cx="90000" cy="9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30083" y="3953803"/>
            <a:ext cx="90000" cy="9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75492" y="2223607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049583" y="3153882"/>
            <a:ext cx="90000" cy="9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71954" y="2900618"/>
            <a:ext cx="90000" cy="9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981933" y="2861968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3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2021-06-24T08:29:42Z</dcterms:created>
  <dcterms:modified xsi:type="dcterms:W3CDTF">2021-07-02T06:10:20Z</dcterms:modified>
</cp:coreProperties>
</file>