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8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1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3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2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F79C-6DDB-4631-B72C-84999782691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83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2021-06-24T08:29:42Z</dcterms:created>
  <dcterms:modified xsi:type="dcterms:W3CDTF">2021-06-24T15:39:22Z</dcterms:modified>
</cp:coreProperties>
</file>