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96" autoAdjust="0"/>
  </p:normalViewPr>
  <p:slideViewPr>
    <p:cSldViewPr>
      <p:cViewPr varScale="1">
        <p:scale>
          <a:sx n="104" d="100"/>
          <a:sy n="104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6E8CE-B87B-4A38-95FB-1E2D7AEAFA4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B03F2-1465-4F04-8241-9082E49C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err="1" smtClean="0"/>
              <a:t>sconfig</a:t>
            </a:r>
            <a:r>
              <a:rPr lang="en-US" dirty="0" smtClean="0"/>
              <a:t> in the CMD window to open</a:t>
            </a:r>
            <a:r>
              <a:rPr lang="en-US" baseline="0" dirty="0" smtClean="0"/>
              <a:t> the server core configuration utility.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8 to go to the Network Settings. After that you will see a list of network adapters</a:t>
            </a:r>
            <a:r>
              <a:rPr lang="en-US" baseline="0" dirty="0" smtClean="0"/>
              <a:t> along with their index numbers. Just type the index of the adapter you want to configure.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0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be asked if you want to configure the adapter with static settings or with DHCP. Press S for static and then enter the </a:t>
            </a:r>
            <a:r>
              <a:rPr lang="en-US" baseline="0" dirty="0" err="1" smtClean="0"/>
              <a:t>IP,mask</a:t>
            </a:r>
            <a:r>
              <a:rPr lang="en-US" baseline="0" dirty="0" smtClean="0"/>
              <a:t> and gateway.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8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order to set the DNS just press 2 and enter the primary DNS address. After that you can also enter a secondary address. Press 4 to return to the main menu.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change</a:t>
            </a:r>
            <a:r>
              <a:rPr lang="en-US" baseline="0" dirty="0" smtClean="0"/>
              <a:t> the computer name just press 2 in the </a:t>
            </a:r>
            <a:r>
              <a:rPr lang="en-US" baseline="0" dirty="0" err="1" smtClean="0"/>
              <a:t>sconfig</a:t>
            </a:r>
            <a:r>
              <a:rPr lang="en-US" baseline="0" dirty="0" smtClean="0"/>
              <a:t> tool and enter the new name. The server must be restarted in order for the new name to be applied.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2 inbound rules that I always configure are:</a:t>
            </a:r>
          </a:p>
          <a:p>
            <a:r>
              <a:rPr lang="en-US" baseline="0" dirty="0" smtClean="0"/>
              <a:t>  - </a:t>
            </a:r>
            <a:r>
              <a:rPr lang="en-US" b="1" baseline="0" dirty="0" smtClean="0"/>
              <a:t>File and Printer Sharing (Echo Request – ICMPv4-In) </a:t>
            </a:r>
            <a:r>
              <a:rPr lang="en-US" b="0" baseline="0" dirty="0" smtClean="0"/>
              <a:t>This is the rule that enables Ping</a:t>
            </a:r>
          </a:p>
          <a:p>
            <a:r>
              <a:rPr lang="en-US" b="0" baseline="0" dirty="0" smtClean="0"/>
              <a:t>  - </a:t>
            </a:r>
            <a:r>
              <a:rPr lang="en-US" b="1" baseline="0" dirty="0" smtClean="0"/>
              <a:t>File and Printer Sharing (SMB-In) </a:t>
            </a:r>
            <a:r>
              <a:rPr lang="en-US" b="0" baseline="0" dirty="0" smtClean="0"/>
              <a:t>This rule enables file sharing</a:t>
            </a:r>
          </a:p>
          <a:p>
            <a:endParaRPr lang="en-US" dirty="0" smtClean="0"/>
          </a:p>
          <a:p>
            <a:r>
              <a:rPr lang="en-US" dirty="0" smtClean="0"/>
              <a:t>On</a:t>
            </a:r>
            <a:r>
              <a:rPr lang="en-US" baseline="0" dirty="0" smtClean="0"/>
              <a:t> the CMD windows type: </a:t>
            </a:r>
            <a:r>
              <a:rPr lang="en-US" b="1" baseline="0" dirty="0" err="1" smtClean="0"/>
              <a:t>powershell</a:t>
            </a:r>
            <a:endParaRPr lang="en-US" b="1" baseline="0" dirty="0" smtClean="0"/>
          </a:p>
          <a:p>
            <a:r>
              <a:rPr lang="en-US" b="0" baseline="0" dirty="0" smtClean="0"/>
              <a:t>Enable the 2 rules by running the following </a:t>
            </a:r>
            <a:r>
              <a:rPr lang="en-US" b="0" baseline="0" dirty="0" err="1" smtClean="0"/>
              <a:t>CmdLets</a:t>
            </a:r>
            <a:r>
              <a:rPr lang="en-US" b="0" baseline="0" dirty="0" smtClean="0"/>
              <a:t>:</a:t>
            </a:r>
          </a:p>
          <a:p>
            <a:r>
              <a:rPr lang="en-US" b="0" baseline="0" dirty="0" smtClean="0"/>
              <a:t>  Enable-</a:t>
            </a:r>
            <a:r>
              <a:rPr lang="en-US" b="0" baseline="0" dirty="0" err="1" smtClean="0"/>
              <a:t>NetFirewallRule</a:t>
            </a:r>
            <a:r>
              <a:rPr lang="en-US" b="0" baseline="0" dirty="0" smtClean="0"/>
              <a:t> FPS-ICMP4-ERQ-In</a:t>
            </a:r>
          </a:p>
          <a:p>
            <a:r>
              <a:rPr lang="en-US" b="0" baseline="0" dirty="0" smtClean="0"/>
              <a:t>  Enable-</a:t>
            </a:r>
            <a:r>
              <a:rPr lang="en-US" b="0" baseline="0" dirty="0" err="1" smtClean="0"/>
              <a:t>NetFirewallRule</a:t>
            </a:r>
            <a:r>
              <a:rPr lang="en-US" b="0" baseline="0" dirty="0" smtClean="0"/>
              <a:t> FPS-SMB-In-TCP</a:t>
            </a:r>
          </a:p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5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The</a:t>
            </a:r>
            <a:r>
              <a:rPr lang="en-US" b="0" baseline="0" dirty="0" smtClean="0"/>
              <a:t> Remote Desktop (although not very useful on server core) can be enabled from </a:t>
            </a:r>
            <a:r>
              <a:rPr lang="en-US" b="0" baseline="0" dirty="0" err="1" smtClean="0"/>
              <a:t>sconfig</a:t>
            </a:r>
            <a:r>
              <a:rPr lang="en-US" b="0" baseline="0" dirty="0" smtClean="0"/>
              <a:t>. Type 7, then press E to enable and press 1.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5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Press 9 to open the Date and Time settings. Click Change time zone and select your location’s </a:t>
            </a:r>
            <a:r>
              <a:rPr lang="en-US" b="0" smtClean="0"/>
              <a:t>time settings.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1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smtClean="0"/>
              <a:t>. </a:t>
            </a:r>
            <a:r>
              <a:rPr lang="en-US" dirty="0" smtClean="0"/>
              <a:t>Initial settings Server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Time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00200"/>
            <a:ext cx="94488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networking settings</a:t>
            </a:r>
          </a:p>
          <a:p>
            <a:r>
              <a:rPr lang="en-US" dirty="0" smtClean="0"/>
              <a:t>Change computer name</a:t>
            </a:r>
          </a:p>
          <a:p>
            <a:r>
              <a:rPr lang="en-US" dirty="0" smtClean="0"/>
              <a:t>Configure Firewall rules</a:t>
            </a:r>
          </a:p>
          <a:p>
            <a:r>
              <a:rPr lang="en-US" dirty="0" smtClean="0"/>
              <a:t>Enable Remote Desktop</a:t>
            </a:r>
          </a:p>
          <a:p>
            <a:r>
              <a:rPr lang="en-US" dirty="0" smtClean="0"/>
              <a:t>Set 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8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networking settings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7570" y="1981200"/>
            <a:ext cx="611686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networking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76400"/>
            <a:ext cx="5791200" cy="495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networking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414587"/>
            <a:ext cx="6588857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1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networking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514600"/>
            <a:ext cx="8172232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1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computer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600200"/>
            <a:ext cx="6631641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Firewall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2895600"/>
            <a:ext cx="9393967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Remote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1200"/>
            <a:ext cx="1059223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3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63</TotalTime>
  <Words>328</Words>
  <Application>Microsoft Office PowerPoint</Application>
  <PresentationFormat>Widescreen</PresentationFormat>
  <Paragraphs>41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Wingdings</vt:lpstr>
      <vt:lpstr>Pixel design template</vt:lpstr>
      <vt:lpstr>3. Initial settings Server Core</vt:lpstr>
      <vt:lpstr>Steps</vt:lpstr>
      <vt:lpstr>Set networking settings</vt:lpstr>
      <vt:lpstr>Set networking settings</vt:lpstr>
      <vt:lpstr>Set networking settings</vt:lpstr>
      <vt:lpstr>Set networking settings</vt:lpstr>
      <vt:lpstr>Change computer name</vt:lpstr>
      <vt:lpstr>Configure Firewall rules</vt:lpstr>
      <vt:lpstr>Enable Remote Desktop</vt:lpstr>
      <vt:lpstr>Set Time Zone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29</cp:revision>
  <cp:lastPrinted>1601-01-01T00:00:00Z</cp:lastPrinted>
  <dcterms:created xsi:type="dcterms:W3CDTF">2019-03-09T11:22:51Z</dcterms:created>
  <dcterms:modified xsi:type="dcterms:W3CDTF">2019-04-16T21:17:01Z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