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83" autoAdjust="0"/>
  </p:normalViewPr>
  <p:slideViewPr>
    <p:cSldViewPr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6E8CE-B87B-4A38-95FB-1E2D7AEAFA4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B03F2-1465-4F04-8241-9082E49C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en-US" dirty="0" smtClean="0"/>
              <a:t>Configure </a:t>
            </a:r>
            <a:r>
              <a:rPr lang="en-US" dirty="0" smtClean="0"/>
              <a:t>DHCP on Server 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DHCP Server role</a:t>
            </a:r>
          </a:p>
          <a:p>
            <a:r>
              <a:rPr lang="en-US" dirty="0" smtClean="0"/>
              <a:t>Authorize DHCP server</a:t>
            </a:r>
          </a:p>
          <a:p>
            <a:r>
              <a:rPr lang="en-US" dirty="0" smtClean="0"/>
              <a:t>Create scope</a:t>
            </a:r>
          </a:p>
          <a:p>
            <a:r>
              <a:rPr lang="en-US" dirty="0" smtClean="0"/>
              <a:t>Configure Dynamic DNS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range: </a:t>
            </a:r>
            <a:r>
              <a:rPr lang="en-US" dirty="0" smtClean="0"/>
              <a:t>192.168.20.71 </a:t>
            </a:r>
            <a:r>
              <a:rPr lang="en-US" dirty="0" smtClean="0"/>
              <a:t>– </a:t>
            </a:r>
            <a:r>
              <a:rPr lang="en-US" dirty="0" smtClean="0"/>
              <a:t>192.168.20.90</a:t>
            </a:r>
            <a:endParaRPr lang="en-US" dirty="0" smtClean="0"/>
          </a:p>
          <a:p>
            <a:r>
              <a:rPr lang="en-US" dirty="0" smtClean="0"/>
              <a:t>DNS Servers: 192.168.20.1 and 192.168.20.2</a:t>
            </a:r>
          </a:p>
          <a:p>
            <a:r>
              <a:rPr lang="en-US" dirty="0" smtClean="0"/>
              <a:t>Default Gateway: 192.168.20.254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495</TotalTime>
  <Words>47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Wingdings</vt:lpstr>
      <vt:lpstr>Pixel design template</vt:lpstr>
      <vt:lpstr>11. Configure DHCP on Server Core</vt:lpstr>
      <vt:lpstr>Tasks</vt:lpstr>
      <vt:lpstr>Scope options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75</cp:revision>
  <cp:lastPrinted>1601-01-01T00:00:00Z</cp:lastPrinted>
  <dcterms:created xsi:type="dcterms:W3CDTF">2019-03-09T11:22:51Z</dcterms:created>
  <dcterms:modified xsi:type="dcterms:W3CDTF">2019-05-27T17:20:16Z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