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5"/>
  </p:notesMasterIdLst>
  <p:sldIdLst>
    <p:sldId id="256" r:id="rId2"/>
    <p:sldId id="259" r:id="rId3"/>
    <p:sldId id="268" r:id="rId4"/>
    <p:sldId id="260" r:id="rId5"/>
    <p:sldId id="261" r:id="rId6"/>
    <p:sldId id="262" r:id="rId7"/>
    <p:sldId id="269" r:id="rId8"/>
    <p:sldId id="270" r:id="rId9"/>
    <p:sldId id="271" r:id="rId10"/>
    <p:sldId id="272" r:id="rId11"/>
    <p:sldId id="273" r:id="rId12"/>
    <p:sldId id="274" r:id="rId13"/>
    <p:sldId id="257" r:id="rId1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096" autoAdjust="0"/>
  </p:normalViewPr>
  <p:slideViewPr>
    <p:cSldViewPr>
      <p:cViewPr varScale="1">
        <p:scale>
          <a:sx n="104" d="100"/>
          <a:sy n="104" d="100"/>
        </p:scale>
        <p:origin x="83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F6E8CE-B87B-4A38-95FB-1E2D7AEAFA46}" type="datetimeFigureOut">
              <a:rPr lang="en-US" smtClean="0"/>
              <a:t>4/27/2019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AB03F2-1465-4F04-8241-9082E49C077A}" type="slidenum">
              <a:rPr lang="en-US" smtClean="0"/>
              <a:t>‹#›</a:t>
            </a:fld>
            <a:endParaRPr lang="en-US"/>
          </a:p>
        </p:txBody>
      </p:sp>
    </p:spTree>
    <p:extLst>
      <p:ext uri="{BB962C8B-B14F-4D97-AF65-F5344CB8AC3E}">
        <p14:creationId xmlns:p14="http://schemas.microsoft.com/office/powerpoint/2010/main" val="1563880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promoting your</a:t>
            </a:r>
            <a:r>
              <a:rPr lang="en-US" baseline="0" dirty="0" smtClean="0"/>
              <a:t> first domain controller make sure that the server name is set correctly. It is also a good idea to check the IP settings so that you do not have to change the IP address after that and update it in DNS</a:t>
            </a:r>
            <a:endParaRPr lang="en-US" dirty="0" smtClean="0"/>
          </a:p>
        </p:txBody>
      </p:sp>
      <p:sp>
        <p:nvSpPr>
          <p:cNvPr id="4" name="Slide Number Placeholder 3"/>
          <p:cNvSpPr>
            <a:spLocks noGrp="1"/>
          </p:cNvSpPr>
          <p:nvPr>
            <p:ph type="sldNum" sz="quarter" idx="10"/>
          </p:nvPr>
        </p:nvSpPr>
        <p:spPr/>
        <p:txBody>
          <a:bodyPr/>
          <a:lstStyle/>
          <a:p>
            <a:fld id="{E635D56E-6EF0-428D-8445-FC8E44547B75}" type="slidenum">
              <a:rPr lang="en-US" smtClean="0"/>
              <a:t>2</a:t>
            </a:fld>
            <a:endParaRPr lang="en-US"/>
          </a:p>
        </p:txBody>
      </p:sp>
    </p:spTree>
    <p:extLst>
      <p:ext uri="{BB962C8B-B14F-4D97-AF65-F5344CB8AC3E}">
        <p14:creationId xmlns:p14="http://schemas.microsoft.com/office/powerpoint/2010/main" val="508688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the server has restarted you can log on. Notice that the log on location is actually the domain</a:t>
            </a:r>
            <a:r>
              <a:rPr lang="en-US" baseline="0" dirty="0" smtClean="0"/>
              <a:t> TEST. This means that the user you will use is not stored on the server locally but in the AD database.</a:t>
            </a:r>
            <a:endParaRPr lang="en-US" dirty="0" smtClean="0"/>
          </a:p>
        </p:txBody>
      </p:sp>
      <p:sp>
        <p:nvSpPr>
          <p:cNvPr id="4" name="Slide Number Placeholder 3"/>
          <p:cNvSpPr>
            <a:spLocks noGrp="1"/>
          </p:cNvSpPr>
          <p:nvPr>
            <p:ph type="sldNum" sz="quarter" idx="10"/>
          </p:nvPr>
        </p:nvSpPr>
        <p:spPr/>
        <p:txBody>
          <a:bodyPr/>
          <a:lstStyle/>
          <a:p>
            <a:fld id="{E635D56E-6EF0-428D-8445-FC8E44547B75}" type="slidenum">
              <a:rPr lang="en-US" smtClean="0"/>
              <a:t>11</a:t>
            </a:fld>
            <a:endParaRPr lang="en-US"/>
          </a:p>
        </p:txBody>
      </p:sp>
    </p:spTree>
    <p:extLst>
      <p:ext uri="{BB962C8B-B14F-4D97-AF65-F5344CB8AC3E}">
        <p14:creationId xmlns:p14="http://schemas.microsoft.com/office/powerpoint/2010/main" val="2328324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domain controller does not have any local users and groups. Any right that you want to give on this server is done from Active Directory. This is,</a:t>
            </a:r>
            <a:r>
              <a:rPr lang="en-US" baseline="0" dirty="0" smtClean="0"/>
              <a:t> of course, a security measure.</a:t>
            </a:r>
            <a:endParaRPr lang="en-US" dirty="0" smtClean="0"/>
          </a:p>
        </p:txBody>
      </p:sp>
      <p:sp>
        <p:nvSpPr>
          <p:cNvPr id="4" name="Slide Number Placeholder 3"/>
          <p:cNvSpPr>
            <a:spLocks noGrp="1"/>
          </p:cNvSpPr>
          <p:nvPr>
            <p:ph type="sldNum" sz="quarter" idx="10"/>
          </p:nvPr>
        </p:nvSpPr>
        <p:spPr/>
        <p:txBody>
          <a:bodyPr/>
          <a:lstStyle/>
          <a:p>
            <a:fld id="{E635D56E-6EF0-428D-8445-FC8E44547B75}" type="slidenum">
              <a:rPr lang="en-US" smtClean="0"/>
              <a:t>12</a:t>
            </a:fld>
            <a:endParaRPr lang="en-US"/>
          </a:p>
        </p:txBody>
      </p:sp>
    </p:spTree>
    <p:extLst>
      <p:ext uri="{BB962C8B-B14F-4D97-AF65-F5344CB8AC3E}">
        <p14:creationId xmlns:p14="http://schemas.microsoft.com/office/powerpoint/2010/main" val="3307087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general steps to install a domain controller are:</a:t>
            </a:r>
          </a:p>
          <a:p>
            <a:r>
              <a:rPr lang="en-US" b="1" dirty="0" smtClean="0"/>
              <a:t>  - Install the ADDS role</a:t>
            </a:r>
          </a:p>
          <a:p>
            <a:r>
              <a:rPr lang="en-US" b="1" dirty="0" smtClean="0"/>
              <a:t>  - Promote the server to a domain controller</a:t>
            </a:r>
          </a:p>
          <a:p>
            <a:r>
              <a:rPr lang="en-US" b="1" dirty="0" smtClean="0"/>
              <a:t>  - Make</a:t>
            </a:r>
            <a:r>
              <a:rPr lang="en-US" b="1" baseline="0" dirty="0" smtClean="0"/>
              <a:t> sure you restart the server after that if it does not do it automatically</a:t>
            </a:r>
            <a:endParaRPr lang="en-US" b="1" dirty="0" smtClean="0"/>
          </a:p>
        </p:txBody>
      </p:sp>
      <p:sp>
        <p:nvSpPr>
          <p:cNvPr id="4" name="Slide Number Placeholder 3"/>
          <p:cNvSpPr>
            <a:spLocks noGrp="1"/>
          </p:cNvSpPr>
          <p:nvPr>
            <p:ph type="sldNum" sz="quarter" idx="10"/>
          </p:nvPr>
        </p:nvSpPr>
        <p:spPr/>
        <p:txBody>
          <a:bodyPr/>
          <a:lstStyle/>
          <a:p>
            <a:fld id="{E635D56E-6EF0-428D-8445-FC8E44547B75}" type="slidenum">
              <a:rPr lang="en-US" smtClean="0"/>
              <a:t>3</a:t>
            </a:fld>
            <a:endParaRPr lang="en-US"/>
          </a:p>
        </p:txBody>
      </p:sp>
    </p:spTree>
    <p:extLst>
      <p:ext uri="{BB962C8B-B14F-4D97-AF65-F5344CB8AC3E}">
        <p14:creationId xmlns:p14="http://schemas.microsoft.com/office/powerpoint/2010/main" val="2229767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install the AADS role:</a:t>
            </a:r>
          </a:p>
          <a:p>
            <a:r>
              <a:rPr lang="en-US" b="1" baseline="0" dirty="0" smtClean="0"/>
              <a:t>  - From server manager click on Manage</a:t>
            </a:r>
          </a:p>
          <a:p>
            <a:r>
              <a:rPr lang="en-US" b="1" baseline="0" dirty="0" smtClean="0"/>
              <a:t>  - Click on Add roles and features</a:t>
            </a:r>
          </a:p>
          <a:p>
            <a:r>
              <a:rPr lang="en-US" b="1" baseline="0" dirty="0" smtClean="0"/>
              <a:t>  - Press Next until you get to the roles screen and select Active Directory Domain Services</a:t>
            </a:r>
            <a:endParaRPr lang="en-US" b="1" dirty="0" smtClean="0"/>
          </a:p>
        </p:txBody>
      </p:sp>
      <p:sp>
        <p:nvSpPr>
          <p:cNvPr id="4" name="Slide Number Placeholder 3"/>
          <p:cNvSpPr>
            <a:spLocks noGrp="1"/>
          </p:cNvSpPr>
          <p:nvPr>
            <p:ph type="sldNum" sz="quarter" idx="10"/>
          </p:nvPr>
        </p:nvSpPr>
        <p:spPr/>
        <p:txBody>
          <a:bodyPr/>
          <a:lstStyle/>
          <a:p>
            <a:fld id="{E635D56E-6EF0-428D-8445-FC8E44547B75}" type="slidenum">
              <a:rPr lang="en-US" smtClean="0"/>
              <a:t>4</a:t>
            </a:fld>
            <a:endParaRPr lang="en-US"/>
          </a:p>
        </p:txBody>
      </p:sp>
    </p:spTree>
    <p:extLst>
      <p:ext uri="{BB962C8B-B14F-4D97-AF65-F5344CB8AC3E}">
        <p14:creationId xmlns:p14="http://schemas.microsoft.com/office/powerpoint/2010/main" val="3943079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will be prompted to install also some extra tools. Just click on Add Features then continue.</a:t>
            </a:r>
            <a:endParaRPr lang="en-US" dirty="0" smtClean="0"/>
          </a:p>
        </p:txBody>
      </p:sp>
      <p:sp>
        <p:nvSpPr>
          <p:cNvPr id="4" name="Slide Number Placeholder 3"/>
          <p:cNvSpPr>
            <a:spLocks noGrp="1"/>
          </p:cNvSpPr>
          <p:nvPr>
            <p:ph type="sldNum" sz="quarter" idx="10"/>
          </p:nvPr>
        </p:nvSpPr>
        <p:spPr/>
        <p:txBody>
          <a:bodyPr/>
          <a:lstStyle/>
          <a:p>
            <a:fld id="{E635D56E-6EF0-428D-8445-FC8E44547B75}" type="slidenum">
              <a:rPr lang="en-US" smtClean="0"/>
              <a:t>5</a:t>
            </a:fld>
            <a:endParaRPr lang="en-US"/>
          </a:p>
        </p:txBody>
      </p:sp>
    </p:spTree>
    <p:extLst>
      <p:ext uri="{BB962C8B-B14F-4D97-AF65-F5344CB8AC3E}">
        <p14:creationId xmlns:p14="http://schemas.microsoft.com/office/powerpoint/2010/main" val="634004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the ADDS role is installed you will see an exclamation mark in the server manager.</a:t>
            </a:r>
            <a:r>
              <a:rPr lang="en-US" baseline="0" dirty="0" smtClean="0"/>
              <a:t> Click on it and then click on Promote this server to a domain controller.</a:t>
            </a:r>
            <a:endParaRPr lang="en-US" dirty="0" smtClean="0"/>
          </a:p>
        </p:txBody>
      </p:sp>
      <p:sp>
        <p:nvSpPr>
          <p:cNvPr id="4" name="Slide Number Placeholder 3"/>
          <p:cNvSpPr>
            <a:spLocks noGrp="1"/>
          </p:cNvSpPr>
          <p:nvPr>
            <p:ph type="sldNum" sz="quarter" idx="10"/>
          </p:nvPr>
        </p:nvSpPr>
        <p:spPr/>
        <p:txBody>
          <a:bodyPr/>
          <a:lstStyle/>
          <a:p>
            <a:fld id="{E635D56E-6EF0-428D-8445-FC8E44547B75}" type="slidenum">
              <a:rPr lang="en-US" smtClean="0"/>
              <a:t>6</a:t>
            </a:fld>
            <a:endParaRPr lang="en-US"/>
          </a:p>
        </p:txBody>
      </p:sp>
    </p:spTree>
    <p:extLst>
      <p:ext uri="{BB962C8B-B14F-4D97-AF65-F5344CB8AC3E}">
        <p14:creationId xmlns:p14="http://schemas.microsoft.com/office/powerpoint/2010/main" val="3200985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will first be prompted to select what installation type you want to make. In this case, since no domain exists and also no forest exists, we will create a new forest.</a:t>
            </a:r>
          </a:p>
          <a:p>
            <a:endParaRPr lang="en-US" baseline="0" dirty="0" smtClean="0"/>
          </a:p>
          <a:p>
            <a:r>
              <a:rPr lang="en-US" baseline="0" dirty="0" smtClean="0"/>
              <a:t>A root domain name also has to be specified. This can be anything that is a valid domain name.</a:t>
            </a:r>
            <a:endParaRPr lang="en-US" dirty="0" smtClean="0"/>
          </a:p>
        </p:txBody>
      </p:sp>
      <p:sp>
        <p:nvSpPr>
          <p:cNvPr id="4" name="Slide Number Placeholder 3"/>
          <p:cNvSpPr>
            <a:spLocks noGrp="1"/>
          </p:cNvSpPr>
          <p:nvPr>
            <p:ph type="sldNum" sz="quarter" idx="10"/>
          </p:nvPr>
        </p:nvSpPr>
        <p:spPr/>
        <p:txBody>
          <a:bodyPr/>
          <a:lstStyle/>
          <a:p>
            <a:fld id="{E635D56E-6EF0-428D-8445-FC8E44547B75}" type="slidenum">
              <a:rPr lang="en-US" smtClean="0"/>
              <a:t>7</a:t>
            </a:fld>
            <a:endParaRPr lang="en-US"/>
          </a:p>
        </p:txBody>
      </p:sp>
    </p:spTree>
    <p:extLst>
      <p:ext uri="{BB962C8B-B14F-4D97-AF65-F5344CB8AC3E}">
        <p14:creationId xmlns:p14="http://schemas.microsoft.com/office/powerpoint/2010/main" val="2003321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there are a couple of things to set up. Firstly the Domain and Forest functional levels. You can leave them at the default value in this case. The levels determine what functionalities you will have in your Active Directory so the high value is always preferred if possible (the domain level can be as high as the lowest domain controller OS version in your domain and the forest level can be as high as the lowest domain level in your forest)</a:t>
            </a:r>
          </a:p>
          <a:p>
            <a:endParaRPr lang="en-US" dirty="0" smtClean="0"/>
          </a:p>
          <a:p>
            <a:r>
              <a:rPr lang="en-US" dirty="0" smtClean="0"/>
              <a:t>Any domain has to have at least a Global Catalog so this cannot be unchecked.</a:t>
            </a:r>
          </a:p>
          <a:p>
            <a:endParaRPr lang="en-US" dirty="0" smtClean="0"/>
          </a:p>
          <a:p>
            <a:r>
              <a:rPr lang="en-US" dirty="0" smtClean="0"/>
              <a:t>Since AD uses DNS to function it is best to install also the DNS role and let the wizard configure it.</a:t>
            </a:r>
          </a:p>
          <a:p>
            <a:endParaRPr lang="en-US" dirty="0" smtClean="0"/>
          </a:p>
          <a:p>
            <a:r>
              <a:rPr lang="en-US" dirty="0" smtClean="0"/>
              <a:t>Be careful when setting the AD Restore Mode password. You should be able to find it if it is ever needed. With this password you can log on to the domain controller with</a:t>
            </a:r>
            <a:r>
              <a:rPr lang="en-US" baseline="0" dirty="0" smtClean="0"/>
              <a:t> the AD database detached and perform recovery jobs on the Active Directory database.</a:t>
            </a:r>
            <a:endParaRPr lang="en-US" dirty="0" smtClean="0"/>
          </a:p>
        </p:txBody>
      </p:sp>
      <p:sp>
        <p:nvSpPr>
          <p:cNvPr id="4" name="Slide Number Placeholder 3"/>
          <p:cNvSpPr>
            <a:spLocks noGrp="1"/>
          </p:cNvSpPr>
          <p:nvPr>
            <p:ph type="sldNum" sz="quarter" idx="10"/>
          </p:nvPr>
        </p:nvSpPr>
        <p:spPr/>
        <p:txBody>
          <a:bodyPr/>
          <a:lstStyle/>
          <a:p>
            <a:fld id="{E635D56E-6EF0-428D-8445-FC8E44547B75}" type="slidenum">
              <a:rPr lang="en-US" smtClean="0"/>
              <a:t>8</a:t>
            </a:fld>
            <a:endParaRPr lang="en-US"/>
          </a:p>
        </p:txBody>
      </p:sp>
    </p:spTree>
    <p:extLst>
      <p:ext uri="{BB962C8B-B14F-4D97-AF65-F5344CB8AC3E}">
        <p14:creationId xmlns:p14="http://schemas.microsoft.com/office/powerpoint/2010/main" val="3340244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Active directory is actually a database and this database is stored on the file system. So you can leave the path to it as</a:t>
            </a:r>
            <a:r>
              <a:rPr lang="en-US" baseline="0" dirty="0" smtClean="0"/>
              <a:t> the default or select a different one. The same for the logs folder and the SYSVOL folder.</a:t>
            </a:r>
            <a:endParaRPr lang="en-US" dirty="0" smtClean="0"/>
          </a:p>
        </p:txBody>
      </p:sp>
      <p:sp>
        <p:nvSpPr>
          <p:cNvPr id="4" name="Slide Number Placeholder 3"/>
          <p:cNvSpPr>
            <a:spLocks noGrp="1"/>
          </p:cNvSpPr>
          <p:nvPr>
            <p:ph type="sldNum" sz="quarter" idx="10"/>
          </p:nvPr>
        </p:nvSpPr>
        <p:spPr/>
        <p:txBody>
          <a:bodyPr/>
          <a:lstStyle/>
          <a:p>
            <a:fld id="{E635D56E-6EF0-428D-8445-FC8E44547B75}" type="slidenum">
              <a:rPr lang="en-US" smtClean="0"/>
              <a:t>9</a:t>
            </a:fld>
            <a:endParaRPr lang="en-US"/>
          </a:p>
        </p:txBody>
      </p:sp>
    </p:spTree>
    <p:extLst>
      <p:ext uri="{BB962C8B-B14F-4D97-AF65-F5344CB8AC3E}">
        <p14:creationId xmlns:p14="http://schemas.microsoft.com/office/powerpoint/2010/main" val="1022135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everything is configured and the prerequisites check is passed you can go ahead</a:t>
            </a:r>
            <a:r>
              <a:rPr lang="en-US" baseline="0" dirty="0" smtClean="0"/>
              <a:t> and promote the server to a domain controller.</a:t>
            </a:r>
            <a:endParaRPr lang="en-US" dirty="0" smtClean="0"/>
          </a:p>
        </p:txBody>
      </p:sp>
      <p:sp>
        <p:nvSpPr>
          <p:cNvPr id="4" name="Slide Number Placeholder 3"/>
          <p:cNvSpPr>
            <a:spLocks noGrp="1"/>
          </p:cNvSpPr>
          <p:nvPr>
            <p:ph type="sldNum" sz="quarter" idx="10"/>
          </p:nvPr>
        </p:nvSpPr>
        <p:spPr/>
        <p:txBody>
          <a:bodyPr/>
          <a:lstStyle/>
          <a:p>
            <a:fld id="{E635D56E-6EF0-428D-8445-FC8E44547B75}" type="slidenum">
              <a:rPr lang="en-US" smtClean="0"/>
              <a:t>10</a:t>
            </a:fld>
            <a:endParaRPr lang="en-US"/>
          </a:p>
        </p:txBody>
      </p:sp>
    </p:spTree>
    <p:extLst>
      <p:ext uri="{BB962C8B-B14F-4D97-AF65-F5344CB8AC3E}">
        <p14:creationId xmlns:p14="http://schemas.microsoft.com/office/powerpoint/2010/main" val="2626948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9960" name="Group 24"/>
          <p:cNvGrpSpPr>
            <a:grpSpLocks/>
          </p:cNvGrpSpPr>
          <p:nvPr/>
        </p:nvGrpSpPr>
        <p:grpSpPr bwMode="auto">
          <a:xfrm>
            <a:off x="0" y="0"/>
            <a:ext cx="12192000" cy="6858000"/>
            <a:chOff x="0" y="0"/>
            <a:chExt cx="5760" cy="4320"/>
          </a:xfrm>
        </p:grpSpPr>
        <p:sp>
          <p:nvSpPr>
            <p:cNvPr id="39938" name="Rectangle 2"/>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en-US" sz="2400">
                <a:latin typeface="Times New Roman" pitchFamily="18" charset="0"/>
              </a:endParaRPr>
            </a:p>
          </p:txBody>
        </p:sp>
        <p:sp>
          <p:nvSpPr>
            <p:cNvPr id="39942" name="Rectangle 6"/>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2400">
                <a:latin typeface="Times New Roman" pitchFamily="18" charset="0"/>
              </a:endParaRPr>
            </a:p>
          </p:txBody>
        </p:sp>
        <p:grpSp>
          <p:nvGrpSpPr>
            <p:cNvPr id="39958" name="Group 22"/>
            <p:cNvGrpSpPr>
              <a:grpSpLocks/>
            </p:cNvGrpSpPr>
            <p:nvPr/>
          </p:nvGrpSpPr>
          <p:grpSpPr bwMode="auto">
            <a:xfrm>
              <a:off x="0" y="672"/>
              <a:ext cx="1806" cy="1989"/>
              <a:chOff x="0" y="672"/>
              <a:chExt cx="1806" cy="1989"/>
            </a:xfrm>
          </p:grpSpPr>
          <p:sp>
            <p:nvSpPr>
              <p:cNvPr id="39943" name="Rectangle 7"/>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2400">
                  <a:latin typeface="Times New Roman" pitchFamily="18" charset="0"/>
                </a:endParaRPr>
              </a:p>
            </p:txBody>
          </p:sp>
          <p:sp>
            <p:nvSpPr>
              <p:cNvPr id="39944" name="Rectangle 8"/>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2400">
                  <a:latin typeface="Times New Roman" pitchFamily="18" charset="0"/>
                </a:endParaRPr>
              </a:p>
            </p:txBody>
          </p:sp>
          <p:sp>
            <p:nvSpPr>
              <p:cNvPr id="39945" name="Rectangle 9"/>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2400">
                  <a:latin typeface="Times New Roman" pitchFamily="18" charset="0"/>
                </a:endParaRPr>
              </a:p>
            </p:txBody>
          </p:sp>
          <p:sp>
            <p:nvSpPr>
              <p:cNvPr id="39946" name="Rectangle 10"/>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2400">
                  <a:latin typeface="Times New Roman" pitchFamily="18" charset="0"/>
                </a:endParaRPr>
              </a:p>
            </p:txBody>
          </p:sp>
          <p:sp>
            <p:nvSpPr>
              <p:cNvPr id="39947" name="Rectangle 11"/>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2400">
                  <a:latin typeface="Times New Roman" pitchFamily="18" charset="0"/>
                </a:endParaRPr>
              </a:p>
            </p:txBody>
          </p:sp>
          <p:sp>
            <p:nvSpPr>
              <p:cNvPr id="39948" name="Rectangle 12"/>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2400">
                  <a:latin typeface="Times New Roman" pitchFamily="18" charset="0"/>
                </a:endParaRPr>
              </a:p>
            </p:txBody>
          </p:sp>
          <p:sp>
            <p:nvSpPr>
              <p:cNvPr id="39949" name="Rectangle 13"/>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2400">
                  <a:latin typeface="Times New Roman" pitchFamily="18" charset="0"/>
                </a:endParaRPr>
              </a:p>
            </p:txBody>
          </p:sp>
          <p:sp>
            <p:nvSpPr>
              <p:cNvPr id="39950" name="Rectangle 14"/>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2400">
                  <a:latin typeface="Times New Roman" pitchFamily="18" charset="0"/>
                </a:endParaRPr>
              </a:p>
            </p:txBody>
          </p:sp>
          <p:sp>
            <p:nvSpPr>
              <p:cNvPr id="39951" name="Rectangle 15"/>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2400">
                  <a:latin typeface="Times New Roman" pitchFamily="18" charset="0"/>
                </a:endParaRPr>
              </a:p>
            </p:txBody>
          </p:sp>
          <p:sp>
            <p:nvSpPr>
              <p:cNvPr id="39952" name="Rectangle 16"/>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2400">
                  <a:latin typeface="Times New Roman" pitchFamily="18" charset="0"/>
                </a:endParaRPr>
              </a:p>
            </p:txBody>
          </p:sp>
        </p:grpSp>
      </p:grpSp>
      <p:sp>
        <p:nvSpPr>
          <p:cNvPr id="39939" name="Rectangle 3"/>
          <p:cNvSpPr>
            <a:spLocks noGrp="1" noChangeArrowheads="1"/>
          </p:cNvSpPr>
          <p:nvPr>
            <p:ph type="dt" sz="half" idx="2"/>
          </p:nvPr>
        </p:nvSpPr>
        <p:spPr>
          <a:xfrm>
            <a:off x="609600" y="6248400"/>
            <a:ext cx="2844800" cy="457200"/>
          </a:xfrm>
        </p:spPr>
        <p:txBody>
          <a:bodyPr/>
          <a:lstStyle>
            <a:lvl1pPr>
              <a:defRPr/>
            </a:lvl1pPr>
          </a:lstStyle>
          <a:p>
            <a:endParaRPr lang="en-US" altLang="en-US"/>
          </a:p>
        </p:txBody>
      </p:sp>
      <p:sp>
        <p:nvSpPr>
          <p:cNvPr id="39940" name="Rectangle 4"/>
          <p:cNvSpPr>
            <a:spLocks noGrp="1" noChangeArrowheads="1"/>
          </p:cNvSpPr>
          <p:nvPr>
            <p:ph type="ftr" sz="quarter" idx="3"/>
          </p:nvPr>
        </p:nvSpPr>
        <p:spPr/>
        <p:txBody>
          <a:bodyPr/>
          <a:lstStyle>
            <a:lvl1pPr>
              <a:defRPr/>
            </a:lvl1pPr>
          </a:lstStyle>
          <a:p>
            <a:endParaRPr lang="en-US" altLang="en-US"/>
          </a:p>
        </p:txBody>
      </p:sp>
      <p:sp>
        <p:nvSpPr>
          <p:cNvPr id="39941" name="Rectangle 5"/>
          <p:cNvSpPr>
            <a:spLocks noGrp="1" noChangeArrowheads="1"/>
          </p:cNvSpPr>
          <p:nvPr>
            <p:ph type="sldNum" sz="quarter" idx="4"/>
          </p:nvPr>
        </p:nvSpPr>
        <p:spPr/>
        <p:txBody>
          <a:bodyPr/>
          <a:lstStyle>
            <a:lvl1pPr>
              <a:defRPr/>
            </a:lvl1pPr>
          </a:lstStyle>
          <a:p>
            <a:fld id="{B825FB5A-774D-4051-8C5E-7A6CF54AA38F}" type="slidenum">
              <a:rPr lang="en-US" altLang="en-US"/>
              <a:pPr/>
              <a:t>‹#›</a:t>
            </a:fld>
            <a:endParaRPr lang="en-US" altLang="en-US"/>
          </a:p>
        </p:txBody>
      </p:sp>
      <p:sp>
        <p:nvSpPr>
          <p:cNvPr id="39953" name="Rectangle 17"/>
          <p:cNvSpPr>
            <a:spLocks noGrp="1" noChangeArrowheads="1"/>
          </p:cNvSpPr>
          <p:nvPr>
            <p:ph type="ctrTitle"/>
          </p:nvPr>
        </p:nvSpPr>
        <p:spPr>
          <a:xfrm>
            <a:off x="3962400" y="1828800"/>
            <a:ext cx="8026400" cy="2209800"/>
          </a:xfrm>
        </p:spPr>
        <p:txBody>
          <a:bodyPr/>
          <a:lstStyle>
            <a:lvl1pPr>
              <a:defRPr sz="5000">
                <a:solidFill>
                  <a:srgbClr val="FFFFFF"/>
                </a:solidFill>
              </a:defRPr>
            </a:lvl1pPr>
          </a:lstStyle>
          <a:p>
            <a:pPr lvl="0"/>
            <a:r>
              <a:rPr lang="en-US" altLang="en-US" noProof="0" smtClean="0"/>
              <a:t>Click to edit Master title style</a:t>
            </a:r>
          </a:p>
        </p:txBody>
      </p:sp>
      <p:sp>
        <p:nvSpPr>
          <p:cNvPr id="39954" name="Rectangle 18"/>
          <p:cNvSpPr>
            <a:spLocks noGrp="1" noChangeArrowheads="1"/>
          </p:cNvSpPr>
          <p:nvPr>
            <p:ph type="subTitle" idx="1"/>
          </p:nvPr>
        </p:nvSpPr>
        <p:spPr>
          <a:xfrm>
            <a:off x="3962400" y="4267200"/>
            <a:ext cx="8026400" cy="1752600"/>
          </a:xfrm>
        </p:spPr>
        <p:txBody>
          <a:bodyPr/>
          <a:lstStyle>
            <a:lvl1pPr marL="0" indent="0">
              <a:buFont typeface="Wingdings" pitchFamily="2" charset="2"/>
              <a:buNone/>
              <a:defRPr sz="3400"/>
            </a:lvl1pPr>
          </a:lstStyle>
          <a:p>
            <a:pPr lvl="0"/>
            <a:r>
              <a:rPr lang="en-US" altLang="en-US" noProof="0" smtClean="0"/>
              <a:t>Click to edit Master subtitle style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AD0EC37B-1928-4181-A4B6-AEFF4BE56D9B}" type="slidenum">
              <a:rPr lang="en-US" altLang="en-US"/>
              <a:pPr/>
              <a:t>‹#›</a:t>
            </a:fld>
            <a:endParaRPr lang="en-US" altLang="en-US"/>
          </a:p>
        </p:txBody>
      </p:sp>
      <p:sp>
        <p:nvSpPr>
          <p:cNvPr id="6" name="Date Placeholder 5"/>
          <p:cNvSpPr>
            <a:spLocks noGrp="1"/>
          </p:cNvSpPr>
          <p:nvPr>
            <p:ph type="dt" sz="half" idx="12"/>
          </p:nvPr>
        </p:nvSpPr>
        <p:spPr/>
        <p:txBody>
          <a:bodyPr/>
          <a:lstStyle>
            <a:lvl1pPr>
              <a:defRPr/>
            </a:lvl1pPr>
          </a:lstStyle>
          <a:p>
            <a:endParaRPr lang="en-US" altLang="en-US"/>
          </a:p>
        </p:txBody>
      </p:sp>
    </p:spTree>
    <p:extLst>
      <p:ext uri="{BB962C8B-B14F-4D97-AF65-F5344CB8AC3E}">
        <p14:creationId xmlns:p14="http://schemas.microsoft.com/office/powerpoint/2010/main" val="2723858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457200"/>
            <a:ext cx="27432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457200"/>
            <a:ext cx="80264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8C28AD18-5E14-41F9-ACB5-75D1E06D9914}" type="slidenum">
              <a:rPr lang="en-US" altLang="en-US"/>
              <a:pPr/>
              <a:t>‹#›</a:t>
            </a:fld>
            <a:endParaRPr lang="en-US" altLang="en-US"/>
          </a:p>
        </p:txBody>
      </p:sp>
      <p:sp>
        <p:nvSpPr>
          <p:cNvPr id="6" name="Date Placeholder 5"/>
          <p:cNvSpPr>
            <a:spLocks noGrp="1"/>
          </p:cNvSpPr>
          <p:nvPr>
            <p:ph type="dt" sz="half" idx="12"/>
          </p:nvPr>
        </p:nvSpPr>
        <p:spPr/>
        <p:txBody>
          <a:bodyPr/>
          <a:lstStyle>
            <a:lvl1pPr>
              <a:defRPr/>
            </a:lvl1pPr>
          </a:lstStyle>
          <a:p>
            <a:endParaRPr lang="en-US" altLang="en-US"/>
          </a:p>
        </p:txBody>
      </p:sp>
    </p:spTree>
    <p:extLst>
      <p:ext uri="{BB962C8B-B14F-4D97-AF65-F5344CB8AC3E}">
        <p14:creationId xmlns:p14="http://schemas.microsoft.com/office/powerpoint/2010/main" val="902526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47F1471B-2F4C-4F1A-BCB2-8E8CC6101D91}" type="slidenum">
              <a:rPr lang="en-US" altLang="en-US"/>
              <a:pPr/>
              <a:t>‹#›</a:t>
            </a:fld>
            <a:endParaRPr lang="en-US" altLang="en-US"/>
          </a:p>
        </p:txBody>
      </p:sp>
      <p:sp>
        <p:nvSpPr>
          <p:cNvPr id="6" name="Date Placeholder 5"/>
          <p:cNvSpPr>
            <a:spLocks noGrp="1"/>
          </p:cNvSpPr>
          <p:nvPr>
            <p:ph type="dt" sz="half" idx="12"/>
          </p:nvPr>
        </p:nvSpPr>
        <p:spPr/>
        <p:txBody>
          <a:bodyPr/>
          <a:lstStyle>
            <a:lvl1pPr>
              <a:defRPr/>
            </a:lvl1pPr>
          </a:lstStyle>
          <a:p>
            <a:endParaRPr lang="en-US" altLang="en-US"/>
          </a:p>
        </p:txBody>
      </p:sp>
    </p:spTree>
    <p:extLst>
      <p:ext uri="{BB962C8B-B14F-4D97-AF65-F5344CB8AC3E}">
        <p14:creationId xmlns:p14="http://schemas.microsoft.com/office/powerpoint/2010/main" val="940340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97347F17-3660-4412-9AF1-CCA5DA32EC04}" type="slidenum">
              <a:rPr lang="en-US" altLang="en-US"/>
              <a:pPr/>
              <a:t>‹#›</a:t>
            </a:fld>
            <a:endParaRPr lang="en-US" altLang="en-US"/>
          </a:p>
        </p:txBody>
      </p:sp>
      <p:sp>
        <p:nvSpPr>
          <p:cNvPr id="6" name="Date Placeholder 5"/>
          <p:cNvSpPr>
            <a:spLocks noGrp="1"/>
          </p:cNvSpPr>
          <p:nvPr>
            <p:ph type="dt" sz="half" idx="12"/>
          </p:nvPr>
        </p:nvSpPr>
        <p:spPr/>
        <p:txBody>
          <a:bodyPr/>
          <a:lstStyle>
            <a:lvl1pPr>
              <a:defRPr/>
            </a:lvl1pPr>
          </a:lstStyle>
          <a:p>
            <a:endParaRPr lang="en-US" altLang="en-US"/>
          </a:p>
        </p:txBody>
      </p:sp>
    </p:spTree>
    <p:extLst>
      <p:ext uri="{BB962C8B-B14F-4D97-AF65-F5344CB8AC3E}">
        <p14:creationId xmlns:p14="http://schemas.microsoft.com/office/powerpoint/2010/main" val="3909266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55DC9F83-C329-4FCD-A406-5A60D65B3B44}" type="slidenum">
              <a:rPr lang="en-US" altLang="en-US"/>
              <a:pPr/>
              <a:t>‹#›</a:t>
            </a:fld>
            <a:endParaRPr lang="en-US" altLang="en-US"/>
          </a:p>
        </p:txBody>
      </p:sp>
      <p:sp>
        <p:nvSpPr>
          <p:cNvPr id="7" name="Date Placeholder 6"/>
          <p:cNvSpPr>
            <a:spLocks noGrp="1"/>
          </p:cNvSpPr>
          <p:nvPr>
            <p:ph type="dt" sz="half" idx="12"/>
          </p:nvPr>
        </p:nvSpPr>
        <p:spPr/>
        <p:txBody>
          <a:bodyPr/>
          <a:lstStyle>
            <a:lvl1pPr>
              <a:defRPr/>
            </a:lvl1pPr>
          </a:lstStyle>
          <a:p>
            <a:endParaRPr lang="en-US" altLang="en-US"/>
          </a:p>
        </p:txBody>
      </p:sp>
    </p:spTree>
    <p:extLst>
      <p:ext uri="{BB962C8B-B14F-4D97-AF65-F5344CB8AC3E}">
        <p14:creationId xmlns:p14="http://schemas.microsoft.com/office/powerpoint/2010/main" val="379445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altLang="en-US"/>
          </a:p>
        </p:txBody>
      </p:sp>
      <p:sp>
        <p:nvSpPr>
          <p:cNvPr id="8" name="Slide Number Placeholder 7"/>
          <p:cNvSpPr>
            <a:spLocks noGrp="1"/>
          </p:cNvSpPr>
          <p:nvPr>
            <p:ph type="sldNum" sz="quarter" idx="11"/>
          </p:nvPr>
        </p:nvSpPr>
        <p:spPr/>
        <p:txBody>
          <a:bodyPr/>
          <a:lstStyle>
            <a:lvl1pPr>
              <a:defRPr/>
            </a:lvl1pPr>
          </a:lstStyle>
          <a:p>
            <a:fld id="{BBE6687A-5420-4D50-9816-2C27351F443C}" type="slidenum">
              <a:rPr lang="en-US" altLang="en-US"/>
              <a:pPr/>
              <a:t>‹#›</a:t>
            </a:fld>
            <a:endParaRPr lang="en-US" altLang="en-US"/>
          </a:p>
        </p:txBody>
      </p:sp>
      <p:sp>
        <p:nvSpPr>
          <p:cNvPr id="9" name="Date Placeholder 8"/>
          <p:cNvSpPr>
            <a:spLocks noGrp="1"/>
          </p:cNvSpPr>
          <p:nvPr>
            <p:ph type="dt" sz="half" idx="12"/>
          </p:nvPr>
        </p:nvSpPr>
        <p:spPr/>
        <p:txBody>
          <a:bodyPr/>
          <a:lstStyle>
            <a:lvl1pPr>
              <a:defRPr/>
            </a:lvl1pPr>
          </a:lstStyle>
          <a:p>
            <a:endParaRPr lang="en-US" altLang="en-US"/>
          </a:p>
        </p:txBody>
      </p:sp>
    </p:spTree>
    <p:extLst>
      <p:ext uri="{BB962C8B-B14F-4D97-AF65-F5344CB8AC3E}">
        <p14:creationId xmlns:p14="http://schemas.microsoft.com/office/powerpoint/2010/main" val="1332506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en-US" altLang="en-US"/>
          </a:p>
        </p:txBody>
      </p:sp>
      <p:sp>
        <p:nvSpPr>
          <p:cNvPr id="4" name="Slide Number Placeholder 3"/>
          <p:cNvSpPr>
            <a:spLocks noGrp="1"/>
          </p:cNvSpPr>
          <p:nvPr>
            <p:ph type="sldNum" sz="quarter" idx="11"/>
          </p:nvPr>
        </p:nvSpPr>
        <p:spPr/>
        <p:txBody>
          <a:bodyPr/>
          <a:lstStyle>
            <a:lvl1pPr>
              <a:defRPr/>
            </a:lvl1pPr>
          </a:lstStyle>
          <a:p>
            <a:fld id="{AA00C8F3-E35F-4F69-B107-F82601C15D08}" type="slidenum">
              <a:rPr lang="en-US" altLang="en-US"/>
              <a:pPr/>
              <a:t>‹#›</a:t>
            </a:fld>
            <a:endParaRPr lang="en-US" altLang="en-US"/>
          </a:p>
        </p:txBody>
      </p:sp>
      <p:sp>
        <p:nvSpPr>
          <p:cNvPr id="5" name="Date Placeholder 4"/>
          <p:cNvSpPr>
            <a:spLocks noGrp="1"/>
          </p:cNvSpPr>
          <p:nvPr>
            <p:ph type="dt" sz="half" idx="12"/>
          </p:nvPr>
        </p:nvSpPr>
        <p:spPr/>
        <p:txBody>
          <a:bodyPr/>
          <a:lstStyle>
            <a:lvl1pPr>
              <a:defRPr/>
            </a:lvl1pPr>
          </a:lstStyle>
          <a:p>
            <a:endParaRPr lang="en-US" altLang="en-US"/>
          </a:p>
        </p:txBody>
      </p:sp>
    </p:spTree>
    <p:extLst>
      <p:ext uri="{BB962C8B-B14F-4D97-AF65-F5344CB8AC3E}">
        <p14:creationId xmlns:p14="http://schemas.microsoft.com/office/powerpoint/2010/main" val="3821243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ltLang="en-US"/>
          </a:p>
        </p:txBody>
      </p:sp>
      <p:sp>
        <p:nvSpPr>
          <p:cNvPr id="3" name="Slide Number Placeholder 2"/>
          <p:cNvSpPr>
            <a:spLocks noGrp="1"/>
          </p:cNvSpPr>
          <p:nvPr>
            <p:ph type="sldNum" sz="quarter" idx="11"/>
          </p:nvPr>
        </p:nvSpPr>
        <p:spPr/>
        <p:txBody>
          <a:bodyPr/>
          <a:lstStyle>
            <a:lvl1pPr>
              <a:defRPr/>
            </a:lvl1pPr>
          </a:lstStyle>
          <a:p>
            <a:fld id="{3325EF93-7967-4442-A93B-EC4E27156452}" type="slidenum">
              <a:rPr lang="en-US" altLang="en-US"/>
              <a:pPr/>
              <a:t>‹#›</a:t>
            </a:fld>
            <a:endParaRPr lang="en-US" altLang="en-US"/>
          </a:p>
        </p:txBody>
      </p:sp>
      <p:sp>
        <p:nvSpPr>
          <p:cNvPr id="4" name="Date Placeholder 3"/>
          <p:cNvSpPr>
            <a:spLocks noGrp="1"/>
          </p:cNvSpPr>
          <p:nvPr>
            <p:ph type="dt" sz="half" idx="12"/>
          </p:nvPr>
        </p:nvSpPr>
        <p:spPr/>
        <p:txBody>
          <a:bodyPr/>
          <a:lstStyle>
            <a:lvl1pPr>
              <a:defRPr/>
            </a:lvl1pPr>
          </a:lstStyle>
          <a:p>
            <a:endParaRPr lang="en-US" altLang="en-US"/>
          </a:p>
        </p:txBody>
      </p:sp>
    </p:spTree>
    <p:extLst>
      <p:ext uri="{BB962C8B-B14F-4D97-AF65-F5344CB8AC3E}">
        <p14:creationId xmlns:p14="http://schemas.microsoft.com/office/powerpoint/2010/main" val="1182111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C40B90F2-3CAE-43BA-A459-8D8B79650CBD}" type="slidenum">
              <a:rPr lang="en-US" altLang="en-US"/>
              <a:pPr/>
              <a:t>‹#›</a:t>
            </a:fld>
            <a:endParaRPr lang="en-US" altLang="en-US"/>
          </a:p>
        </p:txBody>
      </p:sp>
      <p:sp>
        <p:nvSpPr>
          <p:cNvPr id="7" name="Date Placeholder 6"/>
          <p:cNvSpPr>
            <a:spLocks noGrp="1"/>
          </p:cNvSpPr>
          <p:nvPr>
            <p:ph type="dt" sz="half" idx="12"/>
          </p:nvPr>
        </p:nvSpPr>
        <p:spPr/>
        <p:txBody>
          <a:bodyPr/>
          <a:lstStyle>
            <a:lvl1pPr>
              <a:defRPr/>
            </a:lvl1pPr>
          </a:lstStyle>
          <a:p>
            <a:endParaRPr lang="en-US" altLang="en-US"/>
          </a:p>
        </p:txBody>
      </p:sp>
    </p:spTree>
    <p:extLst>
      <p:ext uri="{BB962C8B-B14F-4D97-AF65-F5344CB8AC3E}">
        <p14:creationId xmlns:p14="http://schemas.microsoft.com/office/powerpoint/2010/main" val="3311320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B3C3F1F3-5E6F-47B4-A71B-F98B445061E8}" type="slidenum">
              <a:rPr lang="en-US" altLang="en-US"/>
              <a:pPr/>
              <a:t>‹#›</a:t>
            </a:fld>
            <a:endParaRPr lang="en-US" altLang="en-US"/>
          </a:p>
        </p:txBody>
      </p:sp>
      <p:sp>
        <p:nvSpPr>
          <p:cNvPr id="7" name="Date Placeholder 6"/>
          <p:cNvSpPr>
            <a:spLocks noGrp="1"/>
          </p:cNvSpPr>
          <p:nvPr>
            <p:ph type="dt" sz="half" idx="12"/>
          </p:nvPr>
        </p:nvSpPr>
        <p:spPr/>
        <p:txBody>
          <a:bodyPr/>
          <a:lstStyle>
            <a:lvl1pPr>
              <a:defRPr/>
            </a:lvl1pPr>
          </a:lstStyle>
          <a:p>
            <a:endParaRPr lang="en-US" altLang="en-US"/>
          </a:p>
        </p:txBody>
      </p:sp>
    </p:spTree>
    <p:extLst>
      <p:ext uri="{BB962C8B-B14F-4D97-AF65-F5344CB8AC3E}">
        <p14:creationId xmlns:p14="http://schemas.microsoft.com/office/powerpoint/2010/main" val="3109837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5" name="Rectangle 3"/>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vl1pPr>
          </a:lstStyle>
          <a:p>
            <a:endParaRPr lang="en-US" altLang="en-US"/>
          </a:p>
        </p:txBody>
      </p:sp>
      <p:sp>
        <p:nvSpPr>
          <p:cNvPr id="38916" name="Rectangle 4"/>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fld id="{D5F8DDCB-EDBC-4A5B-8D8B-4EF903D38899}" type="slidenum">
              <a:rPr lang="en-US" altLang="en-US"/>
              <a:pPr/>
              <a:t>‹#›</a:t>
            </a:fld>
            <a:endParaRPr lang="en-US" altLang="en-US"/>
          </a:p>
        </p:txBody>
      </p:sp>
      <p:grpSp>
        <p:nvGrpSpPr>
          <p:cNvPr id="38947" name="Group 35"/>
          <p:cNvGrpSpPr>
            <a:grpSpLocks/>
          </p:cNvGrpSpPr>
          <p:nvPr/>
        </p:nvGrpSpPr>
        <p:grpSpPr bwMode="auto">
          <a:xfrm>
            <a:off x="0" y="0"/>
            <a:ext cx="12192000" cy="546100"/>
            <a:chOff x="0" y="0"/>
            <a:chExt cx="5760" cy="344"/>
          </a:xfrm>
        </p:grpSpPr>
        <p:sp>
          <p:nvSpPr>
            <p:cNvPr id="38917"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en-US" sz="2400">
                <a:latin typeface="Times New Roman" pitchFamily="18" charset="0"/>
              </a:endParaRPr>
            </a:p>
          </p:txBody>
        </p:sp>
        <p:sp>
          <p:nvSpPr>
            <p:cNvPr id="38918"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2400">
                <a:latin typeface="Times New Roman" pitchFamily="18" charset="0"/>
              </a:endParaRPr>
            </a:p>
          </p:txBody>
        </p:sp>
        <p:sp>
          <p:nvSpPr>
            <p:cNvPr id="38919"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solidFill>
                  <a:schemeClr val="hlink"/>
                </a:solidFill>
              </a:endParaRPr>
            </a:p>
          </p:txBody>
        </p:sp>
        <p:sp>
          <p:nvSpPr>
            <p:cNvPr id="38920"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solidFill>
                  <a:schemeClr val="hlink"/>
                </a:solidFill>
              </a:endParaRPr>
            </a:p>
          </p:txBody>
        </p:sp>
        <p:sp>
          <p:nvSpPr>
            <p:cNvPr id="38921"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solidFill>
                  <a:schemeClr val="accent2"/>
                </a:solidFill>
              </a:endParaRPr>
            </a:p>
          </p:txBody>
        </p:sp>
        <p:sp>
          <p:nvSpPr>
            <p:cNvPr id="38922"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solidFill>
                  <a:schemeClr val="hlink"/>
                </a:solidFill>
              </a:endParaRPr>
            </a:p>
          </p:txBody>
        </p:sp>
        <p:sp>
          <p:nvSpPr>
            <p:cNvPr id="38923"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2400">
                <a:latin typeface="Times New Roman" pitchFamily="18" charset="0"/>
              </a:endParaRPr>
            </a:p>
          </p:txBody>
        </p:sp>
        <p:sp>
          <p:nvSpPr>
            <p:cNvPr id="38924"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solidFill>
                  <a:schemeClr val="accent2"/>
                </a:solidFill>
              </a:endParaRPr>
            </a:p>
          </p:txBody>
        </p:sp>
        <p:sp>
          <p:nvSpPr>
            <p:cNvPr id="38925"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solidFill>
                  <a:schemeClr val="accent2"/>
                </a:solidFill>
              </a:endParaRPr>
            </a:p>
          </p:txBody>
        </p:sp>
      </p:grpSp>
      <p:sp>
        <p:nvSpPr>
          <p:cNvPr id="38926" name="Rectangle 14"/>
          <p:cNvSpPr>
            <a:spLocks noGrp="1" noChangeArrowheads="1"/>
          </p:cNvSpPr>
          <p:nvPr>
            <p:ph type="title"/>
          </p:nvPr>
        </p:nvSpPr>
        <p:spPr bwMode="auto">
          <a:xfrm>
            <a:off x="609600" y="457200"/>
            <a:ext cx="10972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8927" name="Rectangle 15"/>
          <p:cNvSpPr>
            <a:spLocks noGrp="1" noChangeArrowheads="1"/>
          </p:cNvSpPr>
          <p:nvPr>
            <p:ph type="body" idx="1"/>
          </p:nvPr>
        </p:nvSpPr>
        <p:spPr bwMode="auto">
          <a:xfrm>
            <a:off x="609600" y="1981200"/>
            <a:ext cx="109728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8929" name="Rectangle 17"/>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defRPr>
      </a:lvl2pPr>
      <a:lvl3pPr algn="l" rtl="0" eaLnBrk="1" fontAlgn="base" hangingPunct="1">
        <a:spcBef>
          <a:spcPct val="0"/>
        </a:spcBef>
        <a:spcAft>
          <a:spcPct val="0"/>
        </a:spcAft>
        <a:defRPr sz="4400">
          <a:solidFill>
            <a:schemeClr val="tx1"/>
          </a:solidFill>
          <a:latin typeface="Arial" charset="0"/>
        </a:defRPr>
      </a:lvl3pPr>
      <a:lvl4pPr algn="l" rtl="0" eaLnBrk="1" fontAlgn="base" hangingPunct="1">
        <a:spcBef>
          <a:spcPct val="0"/>
        </a:spcBef>
        <a:spcAft>
          <a:spcPct val="0"/>
        </a:spcAft>
        <a:defRPr sz="4400">
          <a:solidFill>
            <a:schemeClr val="tx1"/>
          </a:solidFill>
          <a:latin typeface="Arial" charset="0"/>
        </a:defRPr>
      </a:lvl4pPr>
      <a:lvl5pPr algn="l" rtl="0" eaLnBrk="1" fontAlgn="base" hangingPunct="1">
        <a:spcBef>
          <a:spcPct val="0"/>
        </a:spcBef>
        <a:spcAft>
          <a:spcPct val="0"/>
        </a:spcAft>
        <a:defRPr sz="4400">
          <a:solidFill>
            <a:schemeClr val="tx1"/>
          </a:solidFill>
          <a:latin typeface="Arial" charset="0"/>
        </a:defRPr>
      </a:lvl5pPr>
      <a:lvl6pPr marL="457200" algn="l" rtl="0" eaLnBrk="1" fontAlgn="base" hangingPunct="1">
        <a:spcBef>
          <a:spcPct val="0"/>
        </a:spcBef>
        <a:spcAft>
          <a:spcPct val="0"/>
        </a:spcAft>
        <a:defRPr sz="4400">
          <a:solidFill>
            <a:schemeClr val="tx1"/>
          </a:solidFill>
          <a:latin typeface="Arial" charset="0"/>
        </a:defRPr>
      </a:lvl6pPr>
      <a:lvl7pPr marL="914400" algn="l" rtl="0" eaLnBrk="1" fontAlgn="base" hangingPunct="1">
        <a:spcBef>
          <a:spcPct val="0"/>
        </a:spcBef>
        <a:spcAft>
          <a:spcPct val="0"/>
        </a:spcAft>
        <a:defRPr sz="4400">
          <a:solidFill>
            <a:schemeClr val="tx1"/>
          </a:solidFill>
          <a:latin typeface="Arial" charset="0"/>
        </a:defRPr>
      </a:lvl7pPr>
      <a:lvl8pPr marL="1371600" algn="l" rtl="0" eaLnBrk="1" fontAlgn="base" hangingPunct="1">
        <a:spcBef>
          <a:spcPct val="0"/>
        </a:spcBef>
        <a:spcAft>
          <a:spcPct val="0"/>
        </a:spcAft>
        <a:defRPr sz="4400">
          <a:solidFill>
            <a:schemeClr val="tx1"/>
          </a:solidFill>
          <a:latin typeface="Arial" charset="0"/>
        </a:defRPr>
      </a:lvl8pPr>
      <a:lvl9pPr marL="1828800" algn="l"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itknowledge4" TargetMode="External"/><Relationship Id="rId2" Type="http://schemas.openxmlformats.org/officeDocument/2006/relationships/hyperlink" Target="https://www.youtube.com/channel/UCcZ-jLbPwNr8E_v9-65n8Iw"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4</a:t>
            </a:r>
            <a:r>
              <a:rPr lang="en-US" dirty="0" smtClean="0"/>
              <a:t>. Promote first Domain Controller</a:t>
            </a:r>
            <a:endParaRPr lang="en-US" dirty="0"/>
          </a:p>
        </p:txBody>
      </p:sp>
      <p:sp>
        <p:nvSpPr>
          <p:cNvPr id="3" name="Subtitle 2"/>
          <p:cNvSpPr>
            <a:spLocks noGrp="1"/>
          </p:cNvSpPr>
          <p:nvPr>
            <p:ph type="subTitle" idx="1"/>
          </p:nvPr>
        </p:nvSpPr>
        <p:spPr/>
        <p:txBody>
          <a:bodyPr/>
          <a:lstStyle/>
          <a:p>
            <a:r>
              <a:rPr lang="en-US" dirty="0" smtClean="0"/>
              <a:t>Windows Server 2019 Basics</a:t>
            </a:r>
            <a:endParaRPr lang="en-US" dirty="0"/>
          </a:p>
        </p:txBody>
      </p:sp>
      <p:pic>
        <p:nvPicPr>
          <p:cNvPr id="1026" name="Picture 2" descr="E:\HatchfulExport-All\logo_transparen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4800600"/>
            <a:ext cx="167640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683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Promote the server</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2590800" y="1524000"/>
            <a:ext cx="6782032" cy="5010150"/>
          </a:xfrm>
          <a:prstGeom prst="rect">
            <a:avLst/>
          </a:prstGeom>
        </p:spPr>
      </p:pic>
    </p:spTree>
    <p:extLst>
      <p:ext uri="{BB962C8B-B14F-4D97-AF65-F5344CB8AC3E}">
        <p14:creationId xmlns:p14="http://schemas.microsoft.com/office/powerpoint/2010/main" val="55529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on using domain credentials</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3886200" y="2362200"/>
            <a:ext cx="4133850" cy="3100388"/>
          </a:xfrm>
          <a:prstGeom prst="rect">
            <a:avLst/>
          </a:prstGeom>
        </p:spPr>
      </p:pic>
    </p:spTree>
    <p:extLst>
      <p:ext uri="{BB962C8B-B14F-4D97-AF65-F5344CB8AC3E}">
        <p14:creationId xmlns:p14="http://schemas.microsoft.com/office/powerpoint/2010/main" val="2156547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local users and groups anymore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4648200" y="2438400"/>
            <a:ext cx="2440560" cy="2752725"/>
          </a:xfrm>
          <a:prstGeom prst="rect">
            <a:avLst/>
          </a:prstGeom>
        </p:spPr>
      </p:pic>
    </p:spTree>
    <p:extLst>
      <p:ext uri="{BB962C8B-B14F-4D97-AF65-F5344CB8AC3E}">
        <p14:creationId xmlns:p14="http://schemas.microsoft.com/office/powerpoint/2010/main" val="11817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495800"/>
            <a:ext cx="10972800" cy="2057400"/>
          </a:xfrm>
        </p:spPr>
        <p:txBody>
          <a:bodyPr/>
          <a:lstStyle/>
          <a:p>
            <a:pPr algn="ctr"/>
            <a:r>
              <a:rPr lang="en-US" sz="2400" dirty="0">
                <a:hlinkClick r:id="rId2"/>
              </a:rPr>
              <a:t>https://</a:t>
            </a:r>
            <a:r>
              <a:rPr lang="en-US" sz="2400" dirty="0" smtClean="0">
                <a:hlinkClick r:id="rId2"/>
              </a:rPr>
              <a:t>www.youtube.com/channel/UCcZ-jLbPwNr8E_v9-65n8Iw</a:t>
            </a:r>
            <a:r>
              <a:rPr lang="en-US" sz="2400" dirty="0" smtClean="0"/>
              <a:t/>
            </a:r>
            <a:br>
              <a:rPr lang="en-US" sz="2400" dirty="0" smtClean="0"/>
            </a:br>
            <a:r>
              <a:rPr lang="en-US" sz="2400" dirty="0"/>
              <a:t/>
            </a:r>
            <a:br>
              <a:rPr lang="en-US" sz="2400" dirty="0"/>
            </a:br>
            <a:r>
              <a:rPr lang="en-US" sz="2400" dirty="0">
                <a:hlinkClick r:id="rId3"/>
              </a:rPr>
              <a:t>https://</a:t>
            </a:r>
            <a:r>
              <a:rPr lang="en-US" sz="2400" dirty="0" smtClean="0">
                <a:hlinkClick r:id="rId3"/>
              </a:rPr>
              <a:t>github.com/itknowledge4</a:t>
            </a:r>
            <a:r>
              <a:rPr lang="en-US" sz="3200" dirty="0" smtClean="0"/>
              <a:t/>
            </a:r>
            <a:br>
              <a:rPr lang="en-US" sz="3200" dirty="0" smtClean="0"/>
            </a:br>
            <a:endParaRPr lang="en-US" sz="3200" dirty="0"/>
          </a:p>
        </p:txBody>
      </p:sp>
      <p:pic>
        <p:nvPicPr>
          <p:cNvPr id="4" name="Picture 2" descr="E:\HatchfulExport-All\logo_transparent.png"/>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4152900" y="457200"/>
            <a:ext cx="38862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5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check first</a:t>
            </a:r>
            <a:endParaRPr lang="en-US" dirty="0"/>
          </a:p>
        </p:txBody>
      </p:sp>
      <p:sp>
        <p:nvSpPr>
          <p:cNvPr id="3" name="Content Placeholder 2"/>
          <p:cNvSpPr>
            <a:spLocks noGrp="1"/>
          </p:cNvSpPr>
          <p:nvPr>
            <p:ph idx="1"/>
          </p:nvPr>
        </p:nvSpPr>
        <p:spPr/>
        <p:txBody>
          <a:bodyPr/>
          <a:lstStyle/>
          <a:p>
            <a:r>
              <a:rPr lang="en-US" dirty="0" smtClean="0"/>
              <a:t>Server name</a:t>
            </a:r>
          </a:p>
          <a:p>
            <a:r>
              <a:rPr lang="en-US" dirty="0" smtClean="0"/>
              <a:t>IP settings</a:t>
            </a:r>
          </a:p>
        </p:txBody>
      </p:sp>
    </p:spTree>
    <p:extLst>
      <p:ext uri="{BB962C8B-B14F-4D97-AF65-F5344CB8AC3E}">
        <p14:creationId xmlns:p14="http://schemas.microsoft.com/office/powerpoint/2010/main" val="2206882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idx="1"/>
          </p:nvPr>
        </p:nvSpPr>
        <p:spPr/>
        <p:txBody>
          <a:bodyPr/>
          <a:lstStyle/>
          <a:p>
            <a:r>
              <a:rPr lang="en-US" dirty="0" smtClean="0"/>
              <a:t>Install the Active Directory Domain Services role</a:t>
            </a:r>
          </a:p>
          <a:p>
            <a:r>
              <a:rPr lang="en-US" dirty="0" smtClean="0"/>
              <a:t>Promote the server to a domain controller</a:t>
            </a:r>
          </a:p>
          <a:p>
            <a:r>
              <a:rPr lang="en-US" dirty="0" smtClean="0"/>
              <a:t>Restart the server after promotion is finished</a:t>
            </a:r>
          </a:p>
        </p:txBody>
      </p:sp>
    </p:spTree>
    <p:extLst>
      <p:ext uri="{BB962C8B-B14F-4D97-AF65-F5344CB8AC3E}">
        <p14:creationId xmlns:p14="http://schemas.microsoft.com/office/powerpoint/2010/main" val="3448885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the ADDS role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2828925" y="1609725"/>
            <a:ext cx="6534150" cy="4629150"/>
          </a:xfrm>
          <a:prstGeom prst="rect">
            <a:avLst/>
          </a:prstGeom>
        </p:spPr>
      </p:pic>
    </p:spTree>
    <p:extLst>
      <p:ext uri="{BB962C8B-B14F-4D97-AF65-F5344CB8AC3E}">
        <p14:creationId xmlns:p14="http://schemas.microsoft.com/office/powerpoint/2010/main" val="2283720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the Graphical tools also</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3352800" y="1676400"/>
            <a:ext cx="4362450" cy="4491447"/>
          </a:xfrm>
          <a:prstGeom prst="rect">
            <a:avLst/>
          </a:prstGeom>
        </p:spPr>
      </p:pic>
    </p:spTree>
    <p:extLst>
      <p:ext uri="{BB962C8B-B14F-4D97-AF65-F5344CB8AC3E}">
        <p14:creationId xmlns:p14="http://schemas.microsoft.com/office/powerpoint/2010/main" val="215030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Promote the server</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3786187" y="2041994"/>
            <a:ext cx="4619625" cy="3764612"/>
          </a:xfrm>
          <a:prstGeom prst="rect">
            <a:avLst/>
          </a:prstGeom>
        </p:spPr>
      </p:pic>
    </p:spTree>
    <p:extLst>
      <p:ext uri="{BB962C8B-B14F-4D97-AF65-F5344CB8AC3E}">
        <p14:creationId xmlns:p14="http://schemas.microsoft.com/office/powerpoint/2010/main" val="3360812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Promote the server</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2286000" y="1524000"/>
            <a:ext cx="7081838" cy="5213753"/>
          </a:xfrm>
          <a:prstGeom prst="rect">
            <a:avLst/>
          </a:prstGeom>
        </p:spPr>
      </p:pic>
    </p:spTree>
    <p:extLst>
      <p:ext uri="{BB962C8B-B14F-4D97-AF65-F5344CB8AC3E}">
        <p14:creationId xmlns:p14="http://schemas.microsoft.com/office/powerpoint/2010/main" val="3537146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Promote the server</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2362200" y="1524000"/>
            <a:ext cx="7024940" cy="5153025"/>
          </a:xfrm>
          <a:prstGeom prst="rect">
            <a:avLst/>
          </a:prstGeom>
        </p:spPr>
      </p:pic>
    </p:spTree>
    <p:extLst>
      <p:ext uri="{BB962C8B-B14F-4D97-AF65-F5344CB8AC3E}">
        <p14:creationId xmlns:p14="http://schemas.microsoft.com/office/powerpoint/2010/main" val="882348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Promote the server</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2438400" y="1524000"/>
            <a:ext cx="7072790" cy="5224463"/>
          </a:xfrm>
          <a:prstGeom prst="rect">
            <a:avLst/>
          </a:prstGeom>
        </p:spPr>
      </p:pic>
    </p:spTree>
    <p:extLst>
      <p:ext uri="{BB962C8B-B14F-4D97-AF65-F5344CB8AC3E}">
        <p14:creationId xmlns:p14="http://schemas.microsoft.com/office/powerpoint/2010/main" val="395150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ixel design template">
  <a:themeElements>
    <a:clrScheme name="Office Theme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Office Theme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Office Theme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Office Theme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Office Theme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Office Theme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Office Theme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Office Theme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Office Theme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Office Theme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Office Theme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 design template</Template>
  <TotalTime>90</TotalTime>
  <Words>645</Words>
  <Application>Microsoft Office PowerPoint</Application>
  <PresentationFormat>Widescreen</PresentationFormat>
  <Paragraphs>55</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Black</vt:lpstr>
      <vt:lpstr>Calibri</vt:lpstr>
      <vt:lpstr>Times New Roman</vt:lpstr>
      <vt:lpstr>Wingdings</vt:lpstr>
      <vt:lpstr>Pixel design template</vt:lpstr>
      <vt:lpstr>4. Promote first Domain Controller</vt:lpstr>
      <vt:lpstr>What to check first</vt:lpstr>
      <vt:lpstr>Steps</vt:lpstr>
      <vt:lpstr>Install the ADDS role</vt:lpstr>
      <vt:lpstr>Install the Graphical tools also</vt:lpstr>
      <vt:lpstr>Promote the server</vt:lpstr>
      <vt:lpstr>Promote the server</vt:lpstr>
      <vt:lpstr>Promote the server</vt:lpstr>
      <vt:lpstr>Promote the server</vt:lpstr>
      <vt:lpstr>Promote the server</vt:lpstr>
      <vt:lpstr>Log on using domain credentials</vt:lpstr>
      <vt:lpstr>No local users and groups anymore</vt:lpstr>
      <vt:lpstr>https://www.youtube.com/channel/UCcZ-jLbPwNr8E_v9-65n8Iw  https://github.com/itknowledge4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 dumitras</dc:creator>
  <cp:lastModifiedBy>adi dumitras</cp:lastModifiedBy>
  <cp:revision>36</cp:revision>
  <cp:lastPrinted>1601-01-01T00:00:00Z</cp:lastPrinted>
  <dcterms:created xsi:type="dcterms:W3CDTF">2019-03-09T11:22:51Z</dcterms:created>
  <dcterms:modified xsi:type="dcterms:W3CDTF">2019-04-27T14:26:04Z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TC102037841033</vt:lpwstr>
  </property>
</Properties>
</file>