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included in the App Compatibility FOD:</a:t>
            </a:r>
          </a:p>
          <a:p>
            <a:r>
              <a:rPr lang="en-US" dirty="0" smtClean="0"/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Management Console (mmc.exe)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Event Viewer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Eventvwr.msc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Performance Monitor (PerfMon.exe)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Resource Monitor (Resmon.exe)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Device Manager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Devmgmt.msc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File Explorer (Explorer.exe)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Windows PowerShell (Powershell_ISE.exe)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Disk Management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Diskmgmt.msc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Failover Cluster Manager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CluAdmin.msc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Failover Clustering feature needs to be added in order to use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Internet Explorer – install separately after App Compatibility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App Compatibility Feature on Demand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extra features or capabilities not included by default in the Windows image</a:t>
            </a:r>
          </a:p>
          <a:p>
            <a:r>
              <a:rPr lang="en-US" dirty="0" smtClean="0"/>
              <a:t>Can be added using the DISM tool or the DISM </a:t>
            </a:r>
            <a:r>
              <a:rPr lang="en-US" dirty="0" err="1" smtClean="0"/>
              <a:t>Powershell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FODs are .cab files that can be obtained from Windows Update, WSUS or a FOD repository like the FOD ISO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Without satellite packages</a:t>
            </a:r>
            <a:r>
              <a:rPr lang="en-US" dirty="0" smtClean="0"/>
              <a:t>: The FOD is packaged with the needed language resources in one .cab file</a:t>
            </a:r>
          </a:p>
          <a:p>
            <a:r>
              <a:rPr lang="en-US" dirty="0" smtClean="0"/>
              <a:t>Can be installed with DISM via the /Add-Capability or /Add-Package commands</a:t>
            </a:r>
          </a:p>
          <a:p>
            <a:r>
              <a:rPr lang="en-US" b="1" dirty="0" smtClean="0"/>
              <a:t>With satellite packages</a:t>
            </a:r>
            <a:r>
              <a:rPr lang="en-US" dirty="0" smtClean="0"/>
              <a:t>: The FOD is formed from multiple .cab files which could contain language resources for example</a:t>
            </a:r>
          </a:p>
          <a:p>
            <a:r>
              <a:rPr lang="en-US" dirty="0" smtClean="0"/>
              <a:t>Can be installed with DISM only with /Add-Capability and from a special FOD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Compatibility FOD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installed only on Server Core (do not try to add this capability to Windows Server with Desktop Experience)</a:t>
            </a:r>
          </a:p>
          <a:p>
            <a:r>
              <a:rPr lang="en-US" dirty="0" smtClean="0"/>
              <a:t>Increases compatibility of apps with the Server Core installation variant</a:t>
            </a:r>
          </a:p>
          <a:p>
            <a:r>
              <a:rPr lang="en-US" dirty="0" smtClean="0"/>
              <a:t>Adds multiple troubleshooting options for system admins by providing a lot of MMC tools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Compatibility FOD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24000"/>
            <a:ext cx="9067800" cy="52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521</TotalTime>
  <Words>291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12 App Compatibility Feature on Demand</vt:lpstr>
      <vt:lpstr>Features on Demand</vt:lpstr>
      <vt:lpstr>Features on Demand types</vt:lpstr>
      <vt:lpstr>App Compatibility FOD</vt:lpstr>
      <vt:lpstr>App Compatibility FOD in action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80</cp:revision>
  <cp:lastPrinted>1601-01-01T00:00:00Z</cp:lastPrinted>
  <dcterms:created xsi:type="dcterms:W3CDTF">2019-03-09T11:22:51Z</dcterms:created>
  <dcterms:modified xsi:type="dcterms:W3CDTF">2019-06-05T20:55:22Z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