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17" autoAdjust="0"/>
  </p:normalViewPr>
  <p:slideViewPr>
    <p:cSldViewPr>
      <p:cViewPr varScale="1">
        <p:scale>
          <a:sx n="103" d="100"/>
          <a:sy n="103" d="100"/>
        </p:scale>
        <p:origin x="8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B5D30-D595-4DCB-920F-1483BFE31B4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5D56E-6EF0-428D-8445-FC8E44547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7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D56E-6EF0-428D-8445-FC8E44547B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4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see a list of network adapters on the Local Server page of the Server Manager</a:t>
            </a:r>
            <a:r>
              <a:rPr lang="en-US" baseline="0" dirty="0" smtClean="0"/>
              <a:t>. In my case there is only one NIC named Ethernet. Clicking on it will bring up the Network Connections window.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D56E-6EF0-428D-8445-FC8E44547B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8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configure the settings for a network adapter just right click and press Properties, then open Internet Protocol Version 4 (TCP/IPv4) and set your IP, Gateway and DNS servers.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D56E-6EF0-428D-8445-FC8E44547B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6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set a server’s name just click on the current name from the Local Server tab of the Server Manager.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D56E-6EF0-428D-8445-FC8E44547B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95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on the Change button and enter the new computer name. In</a:t>
            </a:r>
            <a:r>
              <a:rPr lang="en-US" baseline="0" dirty="0" smtClean="0"/>
              <a:t> order for the changes to take effect the computer must be restarted.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D56E-6EF0-428D-8445-FC8E44547B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16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fastest way to open the Firewall console is to search for it in the Start</a:t>
            </a:r>
            <a:r>
              <a:rPr lang="en-US" baseline="0" dirty="0" smtClean="0"/>
              <a:t> Menu and opening Windows Firewall with Advanced Security.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D56E-6EF0-428D-8445-FC8E44547B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73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2 inbound rules that I always configure are:</a:t>
            </a:r>
          </a:p>
          <a:p>
            <a:r>
              <a:rPr lang="en-US" baseline="0" dirty="0" smtClean="0"/>
              <a:t>  - </a:t>
            </a:r>
            <a:r>
              <a:rPr lang="en-US" b="1" baseline="0" dirty="0" smtClean="0"/>
              <a:t>File and Printer Sharing (Echo Request – ICMPv4-In) </a:t>
            </a:r>
            <a:r>
              <a:rPr lang="en-US" b="0" baseline="0" dirty="0" smtClean="0"/>
              <a:t>This is the rule that enables Ping</a:t>
            </a:r>
          </a:p>
          <a:p>
            <a:r>
              <a:rPr lang="en-US" b="0" baseline="0" dirty="0" smtClean="0"/>
              <a:t>  - </a:t>
            </a:r>
            <a:r>
              <a:rPr lang="en-US" b="1" baseline="0" dirty="0" smtClean="0"/>
              <a:t>File and Printer Sharing (SMB-In) </a:t>
            </a:r>
            <a:r>
              <a:rPr lang="en-US" b="0" baseline="0" dirty="0" smtClean="0"/>
              <a:t>This rule enables file sharing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Just right click and press Enable to activate the rules.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D56E-6EF0-428D-8445-FC8E44547B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37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enable Remote Desktop just open Settings, go to the Remote Desktop tab and toggle the switch to enable it. Press Confirm on the dialog box.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D56E-6EF0-428D-8445-FC8E44547B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88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Time Zone settings can be easily accessed from the Local Server tab of the Server </a:t>
            </a:r>
            <a:r>
              <a:rPr lang="en-US" baseline="0" dirty="0" err="1" smtClean="0"/>
              <a:t>Mananager</a:t>
            </a:r>
            <a:r>
              <a:rPr lang="en-US" baseline="0" dirty="0" smtClean="0"/>
              <a:t> by clicking on the current time zone. Click on the Change time zone button and select your location.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D56E-6EF0-428D-8445-FC8E44547B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5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25FB5A-774D-4051-8C5E-7A6CF54AA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EC37B-1928-4181-A4B6-AEFF4BE56D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8AD18-5E14-41F9-ACB5-75D1E06D99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5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1471B-2F4C-4F1A-BCB2-8E8CC6101D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47F17-3660-4412-9AF1-CCA5DA32EC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C9F83-C329-4FCD-A406-5A60D65B3B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6687A-5420-4D50-9816-2C27351F44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5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00C8F3-E35F-4F69-B107-F82601C15D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5EF93-7967-4442-A93B-EC4E27156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0B90F2-3CAE-43BA-A459-8D8B79650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3F1F3-5E6F-47B4-A71B-F98B445061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D5F8DDCB-EDBC-4A5B-8D8B-4EF903D388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smtClean="0"/>
              <a:t>Initial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Windows Server 2019 Basics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Time Zone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05" y="1524000"/>
            <a:ext cx="10242589" cy="522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7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networking settings</a:t>
            </a:r>
          </a:p>
          <a:p>
            <a:r>
              <a:rPr lang="en-US" dirty="0" smtClean="0"/>
              <a:t>Change computer name</a:t>
            </a:r>
          </a:p>
          <a:p>
            <a:r>
              <a:rPr lang="en-US" dirty="0" smtClean="0"/>
              <a:t>Configure Firewall rules</a:t>
            </a:r>
          </a:p>
          <a:p>
            <a:r>
              <a:rPr lang="en-US" dirty="0" smtClean="0"/>
              <a:t>Enable Remote Desktop</a:t>
            </a:r>
          </a:p>
          <a:p>
            <a:r>
              <a:rPr lang="en-US" dirty="0" smtClean="0"/>
              <a:t>Set Time 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2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/>
              <a:t>n</a:t>
            </a:r>
            <a:r>
              <a:rPr lang="en-US" dirty="0" smtClean="0"/>
              <a:t>etworking settings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981200"/>
            <a:ext cx="8200347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1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/>
              <a:t>n</a:t>
            </a:r>
            <a:r>
              <a:rPr lang="en-US" dirty="0" smtClean="0"/>
              <a:t>etworking settings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00200"/>
            <a:ext cx="90011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2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computer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438400"/>
            <a:ext cx="6707402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computer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676400"/>
            <a:ext cx="77724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0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Firewall rules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037" y="2070348"/>
            <a:ext cx="4733925" cy="370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4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Firewall rules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676400"/>
            <a:ext cx="66389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7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Remote Desktop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524000"/>
            <a:ext cx="8382000" cy="523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2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61</TotalTime>
  <Words>326</Words>
  <Application>Microsoft Office PowerPoint</Application>
  <PresentationFormat>Widescreen</PresentationFormat>
  <Paragraphs>38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Times New Roman</vt:lpstr>
      <vt:lpstr>Wingdings</vt:lpstr>
      <vt:lpstr>Pixel design template</vt:lpstr>
      <vt:lpstr>2. Initial settings</vt:lpstr>
      <vt:lpstr>Steps</vt:lpstr>
      <vt:lpstr>Set networking settings</vt:lpstr>
      <vt:lpstr>Set networking settings</vt:lpstr>
      <vt:lpstr>Change computer name</vt:lpstr>
      <vt:lpstr>Change computer name</vt:lpstr>
      <vt:lpstr>Configure Firewall rules</vt:lpstr>
      <vt:lpstr>Configure Firewall rules</vt:lpstr>
      <vt:lpstr>Enable Remote Desktop</vt:lpstr>
      <vt:lpstr>Set Time Zone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21</cp:revision>
  <cp:lastPrinted>1601-01-01T00:00:00Z</cp:lastPrinted>
  <dcterms:created xsi:type="dcterms:W3CDTF">2019-03-09T11:22:51Z</dcterms:created>
  <dcterms:modified xsi:type="dcterms:W3CDTF">2019-04-16T20:31:19Z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