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983" autoAdjust="0"/>
  </p:normalViewPr>
  <p:slideViewPr>
    <p:cSldViewPr>
      <p:cViewPr varScale="1">
        <p:scale>
          <a:sx n="102" d="100"/>
          <a:sy n="102" d="100"/>
        </p:scale>
        <p:origin x="91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6E8CE-B87B-4A38-95FB-1E2D7AEAFA46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B03F2-1465-4F04-8241-9082E49C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8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DNS console just right click on Reverse Lookup Zones and select New Zone.</a:t>
            </a:r>
          </a:p>
          <a:p>
            <a:r>
              <a:rPr lang="en-US" dirty="0" smtClean="0"/>
              <a:t>Select Primary zone and make sure the check box for Active Directory is checked.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B03F2-1465-4F04-8241-9082E49C07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21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zone replication scope will be the Domain</a:t>
            </a:r>
          </a:p>
          <a:p>
            <a:r>
              <a:rPr lang="en-US" dirty="0" smtClean="0"/>
              <a:t>Since the scope is for IPv4 addresses we can keep the default.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B03F2-1465-4F04-8241-9082E49C07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71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need to enter the network ID for the IP range we are creating the zone.</a:t>
            </a:r>
          </a:p>
          <a:p>
            <a:r>
              <a:rPr lang="en-US" baseline="0" dirty="0" smtClean="0"/>
              <a:t>Select Allow only secure dynamic updates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B03F2-1465-4F04-8241-9082E49C07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5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60" name="Group 2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9938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39958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9943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4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5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0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39952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3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25FB5A-774D-4051-8C5E-7A6CF54AA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0EC37B-1928-4181-A4B6-AEFF4BE56D9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85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28AD18-5E14-41F9-ACB5-75D1E06D99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5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F1471B-2F4C-4F1A-BCB2-8E8CC6101D9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34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347F17-3660-4412-9AF1-CCA5DA32EC0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26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DC9F83-C329-4FCD-A406-5A60D65B3B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45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E6687A-5420-4D50-9816-2C27351F44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5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00C8F3-E35F-4F69-B107-F82601C15D0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124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25EF93-7967-4442-A93B-EC4E271564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11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0B90F2-3CAE-43BA-A459-8D8B79650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3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C3F1F3-5E6F-47B4-A71B-F98B445061E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83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D5F8DDCB-EDBC-4A5B-8D8B-4EF903D3889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8947" name="Group 35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3892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3892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892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89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. Configure DNS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Windows Server 2019 Basics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Reverse Lookup Zone</a:t>
            </a:r>
          </a:p>
          <a:p>
            <a:r>
              <a:rPr lang="en-US" dirty="0" smtClean="0"/>
              <a:t>Explore the DNS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1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reverse lookup zone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527966"/>
            <a:ext cx="3790950" cy="2792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1676400"/>
            <a:ext cx="5853113" cy="452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4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reverse lookup zone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27423" y="1905000"/>
            <a:ext cx="5286370" cy="4103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840025"/>
            <a:ext cx="5357813" cy="416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7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reverse lookup zone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718050"/>
            <a:ext cx="5676900" cy="441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1710250"/>
            <a:ext cx="5659028" cy="442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0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 design template">
  <a:themeElements>
    <a:clrScheme name="Office Theme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 design template</Template>
  <TotalTime>394</TotalTime>
  <Words>111</Words>
  <Application>Microsoft Office PowerPoint</Application>
  <PresentationFormat>Widescreen</PresentationFormat>
  <Paragraphs>18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Times New Roman</vt:lpstr>
      <vt:lpstr>Wingdings</vt:lpstr>
      <vt:lpstr>Pixel design template</vt:lpstr>
      <vt:lpstr>9. Configure DNS</vt:lpstr>
      <vt:lpstr>Tasks</vt:lpstr>
      <vt:lpstr>Create reverse lookup zone</vt:lpstr>
      <vt:lpstr>Create reverse lookup zone</vt:lpstr>
      <vt:lpstr>Create reverse lookup zone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62</cp:revision>
  <cp:lastPrinted>1601-01-01T00:00:00Z</cp:lastPrinted>
  <dcterms:created xsi:type="dcterms:W3CDTF">2019-03-09T11:22:51Z</dcterms:created>
  <dcterms:modified xsi:type="dcterms:W3CDTF">2019-05-12T14:16:37Z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