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83" autoAdjust="0"/>
  </p:normalViewPr>
  <p:slideViewPr>
    <p:cSldViewPr>
      <p:cViewPr varScale="1">
        <p:scale>
          <a:sx n="102" d="100"/>
          <a:sy n="102" d="100"/>
        </p:scale>
        <p:origin x="9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6E8CE-B87B-4A38-95FB-1E2D7AEAFA4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B03F2-1465-4F04-8241-9082E49C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8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B03F2-1465-4F04-8241-9082E49C07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2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authorize the server just</a:t>
            </a:r>
            <a:r>
              <a:rPr lang="en-US" baseline="0" dirty="0" smtClean="0"/>
              <a:t> click on the Notifications button and open the one about completing the DHCP server configuration. Make sure you use a user that has rights to do this task and click on Commit.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B03F2-1465-4F04-8241-9082E49C07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54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DHCP MMC console just right click on the server and select New scope.</a:t>
            </a:r>
          </a:p>
          <a:p>
            <a:r>
              <a:rPr lang="en-US" baseline="0" dirty="0" smtClean="0"/>
              <a:t>Enter a scope name and a description is also good in case you have a lot of scopes on one server and want to easily know which is for what.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B03F2-1465-4F04-8241-9082E49C07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5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Enter</a:t>
            </a:r>
            <a:r>
              <a:rPr lang="en-US" baseline="0" dirty="0" smtClean="0"/>
              <a:t> the start and end IP address for the DHCP range. Make sure that the subnet mask is correct with regards to your network settings for this scope.</a:t>
            </a:r>
          </a:p>
          <a:p>
            <a:r>
              <a:rPr lang="en-US" baseline="0" dirty="0" smtClean="0"/>
              <a:t>Each lease has an expiration time. By default, DHCP puts this time to 8 days but I usually set it to 8 hours.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B03F2-1465-4F04-8241-9082E49C07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66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scope has a couple of settings or options that it can inherit from the server level or have configured especially for it. Since this is a new server and we have not set any server level options, let’s also configure them.</a:t>
            </a:r>
          </a:p>
          <a:p>
            <a:r>
              <a:rPr lang="en-US" dirty="0" smtClean="0"/>
              <a:t>The default gateway is your router IP address that will permit the server to connect with other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B03F2-1465-4F04-8241-9082E49C07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79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that the DNS settings are correct. In this example the 2 DNS servers from the domain are configured.</a:t>
            </a:r>
          </a:p>
          <a:p>
            <a:r>
              <a:rPr lang="en-US" dirty="0" smtClean="0"/>
              <a:t>You can activate the scope immediately or keep it disabled until your are ready with your configuration.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B03F2-1465-4F04-8241-9082E49C07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75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order to change the user that will perform dynamic DNS updates every time a change in DHCP leases happens, we need to create a user in Active Directory. This user will make all updates to DNS.</a:t>
            </a:r>
          </a:p>
          <a:p>
            <a:r>
              <a:rPr lang="en-US" baseline="0" dirty="0" smtClean="0"/>
              <a:t>Give it a strong password and make sure you select Password never expires.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B03F2-1465-4F04-8241-9082E49C07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10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set the user in the DHCP settings just go to IPv4, right click and select Properties.</a:t>
            </a:r>
          </a:p>
          <a:p>
            <a:r>
              <a:rPr lang="en-US" baseline="0" dirty="0" smtClean="0"/>
              <a:t>Go to Advanced and click on Credentials. Just enter the user name, domain and password.</a:t>
            </a:r>
          </a:p>
          <a:p>
            <a:r>
              <a:rPr lang="en-US" baseline="0" dirty="0" smtClean="0"/>
              <a:t>After you set this up just restart the </a:t>
            </a:r>
            <a:r>
              <a:rPr lang="en-US" baseline="0" smtClean="0"/>
              <a:t>DHCP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B03F2-1465-4F04-8241-9082E49C07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5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dirty="0" smtClean="0"/>
              <a:t>. </a:t>
            </a:r>
            <a:r>
              <a:rPr lang="en-US" dirty="0" smtClean="0"/>
              <a:t>Configure </a:t>
            </a:r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Windows Server 2019 Basics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user for DNS dynamic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76400"/>
            <a:ext cx="3276600" cy="458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412316"/>
            <a:ext cx="4314825" cy="485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DHCP Server role</a:t>
            </a:r>
          </a:p>
          <a:p>
            <a:r>
              <a:rPr lang="en-US" dirty="0" smtClean="0"/>
              <a:t>Authorize DHCP server</a:t>
            </a:r>
          </a:p>
          <a:p>
            <a:r>
              <a:rPr lang="en-US" dirty="0" smtClean="0"/>
              <a:t>Create scope</a:t>
            </a:r>
          </a:p>
          <a:p>
            <a:r>
              <a:rPr lang="en-US" dirty="0" smtClean="0"/>
              <a:t>Configure Dynamic DNS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1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range: 192.168.20.50 – 192.168.20.70</a:t>
            </a:r>
          </a:p>
          <a:p>
            <a:r>
              <a:rPr lang="en-US" dirty="0" smtClean="0"/>
              <a:t>DNS Servers: 192.168.20.1 and 192.168.20.2</a:t>
            </a:r>
          </a:p>
          <a:p>
            <a:r>
              <a:rPr lang="en-US" dirty="0" smtClean="0"/>
              <a:t>Default Gateway: 192.168.20.254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4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Authorize DHCP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97502"/>
            <a:ext cx="3995738" cy="3653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401877"/>
            <a:ext cx="7334250" cy="54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6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59" y="2819400"/>
            <a:ext cx="4359779" cy="20335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524000"/>
            <a:ext cx="5867400" cy="486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0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5668"/>
            <a:ext cx="5691188" cy="4637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03082"/>
            <a:ext cx="5662612" cy="46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3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48" y="1590675"/>
            <a:ext cx="5670960" cy="466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915" y="1543829"/>
            <a:ext cx="5669485" cy="47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7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93056"/>
            <a:ext cx="5630174" cy="4662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411" y="1586593"/>
            <a:ext cx="5715000" cy="466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2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user for DNS dynamic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38227"/>
            <a:ext cx="4852988" cy="4174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54" y="1862137"/>
            <a:ext cx="4743346" cy="415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0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494</TotalTime>
  <Words>430</Words>
  <Application>Microsoft Office PowerPoint</Application>
  <PresentationFormat>Widescreen</PresentationFormat>
  <Paragraphs>41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Times New Roman</vt:lpstr>
      <vt:lpstr>Wingdings</vt:lpstr>
      <vt:lpstr>Pixel design template</vt:lpstr>
      <vt:lpstr>10. Configure DHCP</vt:lpstr>
      <vt:lpstr>Tasks</vt:lpstr>
      <vt:lpstr>Scope options</vt:lpstr>
      <vt:lpstr>Authorize DHCP Server</vt:lpstr>
      <vt:lpstr>Create a new scope</vt:lpstr>
      <vt:lpstr>Create a new scope</vt:lpstr>
      <vt:lpstr>Create a new scope</vt:lpstr>
      <vt:lpstr>Create a new scope</vt:lpstr>
      <vt:lpstr>Create user for DNS dynamic updates</vt:lpstr>
      <vt:lpstr>Create user for DNS dynamic updates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74</cp:revision>
  <cp:lastPrinted>1601-01-01T00:00:00Z</cp:lastPrinted>
  <dcterms:created xsi:type="dcterms:W3CDTF">2019-03-09T11:22:51Z</dcterms:created>
  <dcterms:modified xsi:type="dcterms:W3CDTF">2019-05-12T16:00:51Z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