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1"/>
  </p:notesMasterIdLst>
  <p:sldIdLst>
    <p:sldId id="256" r:id="rId2"/>
    <p:sldId id="259" r:id="rId3"/>
    <p:sldId id="268" r:id="rId4"/>
    <p:sldId id="260" r:id="rId5"/>
    <p:sldId id="275" r:id="rId6"/>
    <p:sldId id="262" r:id="rId7"/>
    <p:sldId id="273" r:id="rId8"/>
    <p:sldId id="276" r:id="rId9"/>
    <p:sldId id="257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83" autoAdjust="0"/>
  </p:normalViewPr>
  <p:slideViewPr>
    <p:cSldViewPr>
      <p:cViewPr varScale="1">
        <p:scale>
          <a:sx n="102" d="100"/>
          <a:sy n="102" d="100"/>
        </p:scale>
        <p:origin x="91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6E8CE-B87B-4A38-95FB-1E2D7AEAFA4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B03F2-1465-4F04-8241-9082E49C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8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promoting the domain controller make sure you</a:t>
            </a:r>
            <a:r>
              <a:rPr lang="en-US" baseline="0" dirty="0" smtClean="0"/>
              <a:t> change the name to whatever you want the DC to be called and check the IP settings. It is important the you have at least a DNS server that can point this server to the domain you want to join (in this case it will be our first domain controller we promoted).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D56E-6EF0-428D-8445-FC8E44547B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8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general steps to install a domain controller are: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- Join server to the domain</a:t>
            </a:r>
          </a:p>
          <a:p>
            <a:r>
              <a:rPr lang="en-US" b="1" dirty="0" smtClean="0"/>
              <a:t>  - Install the ADDS role</a:t>
            </a:r>
          </a:p>
          <a:p>
            <a:r>
              <a:rPr lang="en-US" b="1" dirty="0" smtClean="0"/>
              <a:t>  - Promote the server to a domain controller</a:t>
            </a:r>
          </a:p>
          <a:p>
            <a:r>
              <a:rPr lang="en-US" b="1" dirty="0" smtClean="0"/>
              <a:t>  - Make</a:t>
            </a:r>
            <a:r>
              <a:rPr lang="en-US" b="1" baseline="0" dirty="0" smtClean="0"/>
              <a:t> sure you restart the server after that if it does not do it automatically</a:t>
            </a:r>
          </a:p>
          <a:p>
            <a:r>
              <a:rPr lang="en-US" b="1" baseline="0" dirty="0" smtClean="0"/>
              <a:t>  - Configure DNS settings on this DC and also the first one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D56E-6EF0-428D-8445-FC8E44547B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67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    You</a:t>
            </a:r>
            <a:r>
              <a:rPr lang="en-US" b="0" baseline="0" dirty="0" smtClean="0"/>
              <a:t> can use </a:t>
            </a:r>
            <a:r>
              <a:rPr lang="en-US" b="0" baseline="0" dirty="0" err="1" smtClean="0"/>
              <a:t>Sconfig</a:t>
            </a:r>
            <a:r>
              <a:rPr lang="en-US" b="0" baseline="0" dirty="0" smtClean="0"/>
              <a:t> to join the server to a domain (</a:t>
            </a:r>
            <a:r>
              <a:rPr lang="en-US" b="0" baseline="0" dirty="0" err="1" smtClean="0"/>
              <a:t>Powershell</a:t>
            </a:r>
            <a:r>
              <a:rPr lang="en-US" b="0" baseline="0" dirty="0" smtClean="0"/>
              <a:t> can also be used of course). Just type 1, then D for domain and enter the domain you want to join and a user from that domain that has rights to add new computers. Enter the user’s password when prompted. </a:t>
            </a:r>
          </a:p>
          <a:p>
            <a:r>
              <a:rPr lang="en-US" b="0" baseline="0" dirty="0" smtClean="0"/>
              <a:t>    Since we took care of changing the computer name you can click on No at the prompt.</a:t>
            </a:r>
          </a:p>
          <a:p>
            <a:r>
              <a:rPr lang="en-US" b="0" baseline="0" dirty="0" smtClean="0"/>
              <a:t>    Of course a restart is needed before we can continue.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D56E-6EF0-428D-8445-FC8E44547B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79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D56E-6EF0-428D-8445-FC8E44547B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99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 Promoting from </a:t>
            </a:r>
            <a:r>
              <a:rPr lang="en-US" dirty="0" err="1" smtClean="0"/>
              <a:t>Powershell</a:t>
            </a:r>
            <a:r>
              <a:rPr lang="en-US" baseline="0" dirty="0" smtClean="0"/>
              <a:t> just means running a command. The AD Restore user password can be given as a parameter but in this case I chose to enter it from the console when prompted for it.</a:t>
            </a:r>
          </a:p>
          <a:p>
            <a:r>
              <a:rPr lang="en-US" dirty="0" smtClean="0"/>
              <a:t>    DNS will be installed and configured by default so no need to specify it here.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D56E-6EF0-428D-8445-FC8E44547B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85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the server has restarted you can log on. Notice that the log on location is actually the domain</a:t>
            </a:r>
            <a:r>
              <a:rPr lang="en-US" baseline="0" dirty="0" smtClean="0"/>
              <a:t> TEST. This means that the user you will use is not stored on the server locally but in the AD database.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D56E-6EF0-428D-8445-FC8E44547B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24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DNS settings I like to set the</a:t>
            </a:r>
            <a:r>
              <a:rPr lang="en-US" baseline="0" dirty="0" smtClean="0"/>
              <a:t> local server as the primary DNS and the other one as the secondary. I also like to remove the loopback addresses or both IPv4 and IPv6.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D56E-6EF0-428D-8445-FC8E44547B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4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25FB5A-774D-4051-8C5E-7A6CF54AA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0EC37B-1928-4181-A4B6-AEFF4BE56D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8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28AD18-5E14-41F9-ACB5-75D1E06D99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5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1471B-2F4C-4F1A-BCB2-8E8CC6101D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3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347F17-3660-4412-9AF1-CCA5DA32EC0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2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DC9F83-C329-4FCD-A406-5A60D65B3B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4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E6687A-5420-4D50-9816-2C27351F44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5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00C8F3-E35F-4F69-B107-F82601C15D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2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25EF93-7967-4442-A93B-EC4E271564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1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0B90F2-3CAE-43BA-A459-8D8B79650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3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C3F1F3-5E6F-47B4-A71B-F98B445061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83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D5F8DDCB-EDBC-4A5B-8D8B-4EF903D3889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Promote Domain Controller on Server Core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Windows Server 2019 Basics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check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name</a:t>
            </a:r>
          </a:p>
          <a:p>
            <a:r>
              <a:rPr lang="en-US" dirty="0" smtClean="0"/>
              <a:t>IP settings – make sure that you have a DNS server that can point you to the domain you want to join (in my case I have to set 192.168.20.1 which  </a:t>
            </a:r>
            <a:r>
              <a:rPr lang="en-US" smtClean="0"/>
              <a:t>is the IP of Lab-DC01)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688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server to the domain as a member server</a:t>
            </a:r>
          </a:p>
          <a:p>
            <a:r>
              <a:rPr lang="en-US" dirty="0" smtClean="0"/>
              <a:t>Install the Active Directory Domain Services role</a:t>
            </a:r>
          </a:p>
          <a:p>
            <a:r>
              <a:rPr lang="en-US" dirty="0" smtClean="0"/>
              <a:t>Promote the server to a domain controller</a:t>
            </a:r>
          </a:p>
          <a:p>
            <a:r>
              <a:rPr lang="en-US" dirty="0" smtClean="0"/>
              <a:t>Restart the server after promotion is finished</a:t>
            </a:r>
          </a:p>
          <a:p>
            <a:r>
              <a:rPr lang="en-US" dirty="0" smtClean="0"/>
              <a:t>Set DNS settings on both domain controllers</a:t>
            </a:r>
          </a:p>
        </p:txBody>
      </p:sp>
    </p:spTree>
    <p:extLst>
      <p:ext uri="{BB962C8B-B14F-4D97-AF65-F5344CB8AC3E}">
        <p14:creationId xmlns:p14="http://schemas.microsoft.com/office/powerpoint/2010/main" val="344888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server to the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28800"/>
            <a:ext cx="5867400" cy="47660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583" y="1828800"/>
            <a:ext cx="4986817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5582" y="4267200"/>
            <a:ext cx="4986817" cy="233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2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the ADDS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93" y="2819400"/>
            <a:ext cx="11209413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8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Promote the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41" y="2971800"/>
            <a:ext cx="1119351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1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on using domain 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124200"/>
            <a:ext cx="8169906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4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the DNS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590800"/>
            <a:ext cx="11744325" cy="267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6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252</TotalTime>
  <Words>474</Words>
  <Application>Microsoft Office PowerPoint</Application>
  <PresentationFormat>Widescreen</PresentationFormat>
  <Paragraphs>38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Times New Roman</vt:lpstr>
      <vt:lpstr>Wingdings</vt:lpstr>
      <vt:lpstr>Pixel design template</vt:lpstr>
      <vt:lpstr>5. Promote Domain Controller on Server Core</vt:lpstr>
      <vt:lpstr>What to check first</vt:lpstr>
      <vt:lpstr>Steps</vt:lpstr>
      <vt:lpstr>Join server to the domain</vt:lpstr>
      <vt:lpstr>Install the ADDS role</vt:lpstr>
      <vt:lpstr>Promote the server</vt:lpstr>
      <vt:lpstr>Log on using domain credentials</vt:lpstr>
      <vt:lpstr>Set the DNS servers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44</cp:revision>
  <cp:lastPrinted>1601-01-01T00:00:00Z</cp:lastPrinted>
  <dcterms:created xsi:type="dcterms:W3CDTF">2019-03-09T11:22:51Z</dcterms:created>
  <dcterms:modified xsi:type="dcterms:W3CDTF">2019-04-30T16:18:55Z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