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3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Admin</a:t>
            </a:r>
            <a:r>
              <a:rPr lang="en-US" baseline="0" dirty="0" smtClean="0"/>
              <a:t> Center has 2 modes of operation:</a:t>
            </a:r>
          </a:p>
          <a:p>
            <a:r>
              <a:rPr lang="en-US" baseline="0" dirty="0" smtClean="0"/>
              <a:t>  - </a:t>
            </a:r>
            <a:r>
              <a:rPr lang="en-US" b="1" baseline="0" dirty="0" smtClean="0"/>
              <a:t>Desktop mode: </a:t>
            </a:r>
            <a:r>
              <a:rPr lang="en-US" b="0" baseline="0" dirty="0" smtClean="0"/>
              <a:t>WAC is installed on a Windows 10 machine and it is accessed from that machine using localhost. Management commands are executed directly by the client machine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Gateway mode: </a:t>
            </a:r>
            <a:r>
              <a:rPr lang="en-US" b="0" baseline="0" dirty="0" smtClean="0"/>
              <a:t>WAC is installed on a Windows Server and it is accessed from that server or other machines with a supported browser. Management commands are executed by the server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possible installation options are: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Local client: </a:t>
            </a:r>
            <a:r>
              <a:rPr lang="en-US" b="0" baseline="0" dirty="0" smtClean="0"/>
              <a:t>It is the only option that corresponds to the Desktop mode of operation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Managed server: </a:t>
            </a:r>
            <a:r>
              <a:rPr lang="en-US" b="0" baseline="0" dirty="0" smtClean="0"/>
              <a:t>WAC is installed on a server that might have also other roles on it and that server then manages itself and others in the infrastructure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Gateway server: </a:t>
            </a:r>
            <a:r>
              <a:rPr lang="en-US" b="0" baseline="0" dirty="0" smtClean="0"/>
              <a:t>WAC is installed on a server that has the dedicated role of a WAC gateway. Commands for managing other machines are executed by that server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Failover cluster: </a:t>
            </a:r>
            <a:r>
              <a:rPr lang="en-US" b="0" baseline="0" dirty="0" smtClean="0"/>
              <a:t>WAC runs on a failover cluster. This scenario is used in case you need high availability for your Admin </a:t>
            </a:r>
            <a:r>
              <a:rPr lang="en-US" b="0" baseline="0" smtClean="0"/>
              <a:t>Center console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WAC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Manage servers with </a:t>
            </a:r>
            <a:r>
              <a:rPr lang="en-US" dirty="0" smtClean="0"/>
              <a:t>Windows Admin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WAC is a browser-based management tool for your Windows servers</a:t>
            </a:r>
          </a:p>
          <a:p>
            <a:r>
              <a:rPr lang="en-US" dirty="0" smtClean="0"/>
              <a:t>It is meant to help you manage servers without opening a lot of tools like MMC consoles and the Server Manager</a:t>
            </a:r>
          </a:p>
          <a:p>
            <a:r>
              <a:rPr lang="en-US" dirty="0" smtClean="0"/>
              <a:t>Management is done over </a:t>
            </a:r>
            <a:r>
              <a:rPr lang="en-US" dirty="0" err="1" smtClean="0"/>
              <a:t>WinRM</a:t>
            </a:r>
            <a:r>
              <a:rPr lang="en-US" dirty="0" smtClean="0"/>
              <a:t> with </a:t>
            </a:r>
            <a:r>
              <a:rPr lang="en-US" dirty="0" err="1" smtClean="0"/>
              <a:t>Powershell</a:t>
            </a:r>
            <a:r>
              <a:rPr lang="en-US" dirty="0" smtClean="0"/>
              <a:t> Remoting and WMI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most of the tools you use to manage servers but recreated for this new, modern experience</a:t>
            </a:r>
          </a:p>
          <a:p>
            <a:r>
              <a:rPr lang="en-US" dirty="0" smtClean="0"/>
              <a:t>It is extensible so if the included tools are not enough you can get more</a:t>
            </a:r>
          </a:p>
          <a:p>
            <a:r>
              <a:rPr lang="en-US" dirty="0" smtClean="0"/>
              <a:t>Very easy to install</a:t>
            </a:r>
          </a:p>
          <a:p>
            <a:r>
              <a:rPr lang="en-US" dirty="0" smtClean="0"/>
              <a:t>Can manage hyper converged clusters, containers and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8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7" y="1600200"/>
            <a:ext cx="11036229" cy="4958892"/>
          </a:xfrm>
        </p:spPr>
      </p:pic>
    </p:spTree>
    <p:extLst>
      <p:ext uri="{BB962C8B-B14F-4D97-AF65-F5344CB8AC3E}">
        <p14:creationId xmlns:p14="http://schemas.microsoft.com/office/powerpoint/2010/main" val="38957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WAC from the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The current GA version is 1904</a:t>
            </a:r>
          </a:p>
          <a:p>
            <a:r>
              <a:rPr lang="en-US" dirty="0" smtClean="0"/>
              <a:t>Installation mode used in video: Local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381</TotalTime>
  <Words>317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8. Manage servers with Windows Admin Center</vt:lpstr>
      <vt:lpstr>Introduction</vt:lpstr>
      <vt:lpstr>Key points</vt:lpstr>
      <vt:lpstr>Install options</vt:lpstr>
      <vt:lpstr>Installation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56</cp:revision>
  <cp:lastPrinted>1601-01-01T00:00:00Z</cp:lastPrinted>
  <dcterms:created xsi:type="dcterms:W3CDTF">2019-03-09T11:22:51Z</dcterms:created>
  <dcterms:modified xsi:type="dcterms:W3CDTF">2019-05-09T19:12:45Z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