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mtClean="0"/>
              <a:t>Initial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18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Pixel design template</vt:lpstr>
      <vt:lpstr>2. Initial settings</vt:lpstr>
      <vt:lpstr>PowerPoint Presentation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</cp:revision>
  <cp:lastPrinted>1601-01-01T00:00:00Z</cp:lastPrinted>
  <dcterms:created xsi:type="dcterms:W3CDTF">2019-03-09T11:22:51Z</dcterms:created>
  <dcterms:modified xsi:type="dcterms:W3CDTF">2019-04-08T21:38:49Z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