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smtClean="0"/>
              <a:t>. </a:t>
            </a:r>
            <a:r>
              <a:rPr lang="en-US" dirty="0" smtClean="0"/>
              <a:t>Install Server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18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Times New Roman</vt:lpstr>
      <vt:lpstr>Wingdings</vt:lpstr>
      <vt:lpstr>Pixel design template</vt:lpstr>
      <vt:lpstr>3. Install Server Core</vt:lpstr>
      <vt:lpstr>PowerPoint Presentation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12</cp:revision>
  <cp:lastPrinted>1601-01-01T00:00:00Z</cp:lastPrinted>
  <dcterms:created xsi:type="dcterms:W3CDTF">2019-03-09T11:22:51Z</dcterms:created>
  <dcterms:modified xsi:type="dcterms:W3CDTF">2019-04-13T12:40:13Z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