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Windows Server 2019 could run on 512 MB, you need at least 1 GB of RAM for the installation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0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have to set a password for the local Administrator user. Because of the Local Security Policy you have to use 3 of the 4 character types:</a:t>
            </a:r>
          </a:p>
          <a:p>
            <a:r>
              <a:rPr lang="en-US" baseline="0" dirty="0" smtClean="0"/>
              <a:t>  - Uppercase letters</a:t>
            </a:r>
          </a:p>
          <a:p>
            <a:r>
              <a:rPr lang="en-US" baseline="0" dirty="0" smtClean="0"/>
              <a:t>  - Lowercase letters</a:t>
            </a:r>
          </a:p>
          <a:p>
            <a:r>
              <a:rPr lang="en-US" baseline="0" dirty="0" smtClean="0"/>
              <a:t>  - Numbers</a:t>
            </a:r>
          </a:p>
          <a:p>
            <a:r>
              <a:rPr lang="en-US" baseline="0" dirty="0" smtClean="0"/>
              <a:t>  - Special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0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happens when you try to install a VM that has 512 Minimum RAM and startup RAM.</a:t>
            </a:r>
          </a:p>
          <a:p>
            <a:r>
              <a:rPr lang="en-US" dirty="0" smtClean="0"/>
              <a:t>To solve the issue just give the machine 1024 MB startup RAM; you can keep the 512 minimum RAM if you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select the OS language to be used. If the ISO is the</a:t>
            </a:r>
            <a:r>
              <a:rPr lang="en-US" baseline="0" dirty="0" smtClean="0"/>
              <a:t> English version only this language is selectable</a:t>
            </a:r>
          </a:p>
          <a:p>
            <a:r>
              <a:rPr lang="en-US" baseline="0" dirty="0" smtClean="0"/>
              <a:t>Time and currency format and keyboard layout can be selected  based on your region. I recommend sticking to English US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Besides installing Windows, you also have some repair and recovery tools on the installation 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2 most used Windows Server</a:t>
            </a:r>
            <a:r>
              <a:rPr lang="en-US" baseline="0" dirty="0" smtClean="0"/>
              <a:t> editions are Standard and Datacenter but there are also others like Hyper-V Server, Windows Essentials, Windows Storage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Besides the 2 editions available on the disc, you can also choose if your server will have a graphical user interface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7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the option to perform a clean install: the selected HDD will</a:t>
            </a:r>
            <a:r>
              <a:rPr lang="en-US" baseline="0" dirty="0" smtClean="0"/>
              <a:t> be formatted, all data will be lost and you will get a fresh and clean install of Windows Server</a:t>
            </a:r>
          </a:p>
          <a:p>
            <a:r>
              <a:rPr lang="en-US" baseline="0" dirty="0" smtClean="0"/>
              <a:t>The other installation option is the upgrade from a previous version of Windows Server. The supported paths for upgrade are from 2012 R2 to 2019 and from 2016 to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you get to select the disk that the OS will be placed on. You can also create partitions if you want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installing on hardware and you do not see any disks there may be 2 possibilities for this:</a:t>
            </a:r>
          </a:p>
          <a:p>
            <a:r>
              <a:rPr lang="en-US" baseline="0" dirty="0" smtClean="0"/>
              <a:t>  - You need a storage drive in order to recognize the controller (use Load driver and after that Refresh)</a:t>
            </a:r>
          </a:p>
          <a:p>
            <a:r>
              <a:rPr lang="en-US" baseline="0" dirty="0" smtClean="0"/>
              <a:t>  - No volumes have been created on your RAID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sit back and let Windows Server install. After some restarts you will be prompted to change the local Administrator’s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49FFE-5A44-40D1-8EEA-4FC61FBFF1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Install </a:t>
            </a:r>
            <a:r>
              <a:rPr lang="en-US" smtClean="0"/>
              <a:t>server with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</a:t>
            </a:r>
            <a:r>
              <a:rPr lang="en-US" smtClean="0"/>
              <a:t>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31455"/>
            <a:ext cx="732574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87235"/>
            <a:ext cx="8229600" cy="62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65" y="457200"/>
            <a:ext cx="8511269" cy="628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33400"/>
            <a:ext cx="837516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1836"/>
            <a:ext cx="8318190" cy="62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57200"/>
            <a:ext cx="8467200" cy="63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685800"/>
            <a:ext cx="9488224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(2GB if using the GUI version)</a:t>
            </a:r>
          </a:p>
          <a:p>
            <a:r>
              <a:rPr lang="en-US" dirty="0" smtClean="0"/>
              <a:t>32GB HDD space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(revised)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 bit processor with 1.4 GHz</a:t>
            </a:r>
          </a:p>
          <a:p>
            <a:r>
              <a:rPr lang="en-US" dirty="0" smtClean="0"/>
              <a:t>512 MB RAM (2 GB if using the GUI version) – During installation you need at least 1 GB</a:t>
            </a:r>
          </a:p>
          <a:p>
            <a:r>
              <a:rPr lang="en-US" dirty="0" smtClean="0"/>
              <a:t>32 GB HDD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 (not enough RAM)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00200"/>
            <a:ext cx="9525000" cy="50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Standard (one license for 2 VMs and the host)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Datacenter (one license for unlimited VMs and the host)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vs Datacenter (roles and 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87933"/>
              </p:ext>
            </p:extLst>
          </p:nvPr>
        </p:nvGraphicFramePr>
        <p:xfrm>
          <a:off x="1676400" y="1981200"/>
          <a:ext cx="8356599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533">
                  <a:extLst>
                    <a:ext uri="{9D8B030D-6E8A-4147-A177-3AD203B41FA5}">
                      <a16:colId xmlns:a16="http://schemas.microsoft.com/office/drawing/2014/main" val="1702217163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2211017919"/>
                    </a:ext>
                  </a:extLst>
                </a:gridCol>
                <a:gridCol w="2785533">
                  <a:extLst>
                    <a:ext uri="{9D8B030D-6E8A-4147-A177-3AD203B41FA5}">
                      <a16:colId xmlns:a16="http://schemas.microsoft.com/office/drawing/2014/main" val="59795569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Role/Feature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Datacenter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9740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Hyper-V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+ Shielded VMs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297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controller (Role)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571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Host Guardian support for</a:t>
                      </a:r>
                      <a:r>
                        <a:rPr lang="en-US" baseline="0" dirty="0" smtClean="0"/>
                        <a:t> Hyper-V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753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Constrained Storage replica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r>
                        <a:rPr lang="en-US" baseline="0" dirty="0" smtClean="0"/>
                        <a:t> (1 partnership and 1 resource group with single 2 TB volume)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(unlimited)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734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Software-defined networking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512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spaces direct (Feature)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35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Inherited 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guest if hosted on Datacenter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guest or host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2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Normal server (formerly Server Core)</a:t>
            </a:r>
          </a:p>
          <a:p>
            <a:pPr lvl="1"/>
            <a:r>
              <a:rPr lang="en-US" dirty="0" smtClean="0"/>
              <a:t>Less resource intensive</a:t>
            </a:r>
          </a:p>
          <a:p>
            <a:pPr lvl="1"/>
            <a:r>
              <a:rPr lang="en-US" dirty="0" smtClean="0"/>
              <a:t>Less HDD space needed</a:t>
            </a:r>
          </a:p>
          <a:p>
            <a:pPr lvl="1"/>
            <a:r>
              <a:rPr lang="en-US" dirty="0" smtClean="0"/>
              <a:t>Less updates/hotfixes performed</a:t>
            </a:r>
          </a:p>
          <a:p>
            <a:r>
              <a:rPr lang="en-US" dirty="0" smtClean="0"/>
              <a:t>Desktop experience (Windows 10 graphical shell over Windows Server)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Clean install (formats the HDD; all data is lost)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Upgrade from a previous version (only from 2012 R2 or 2016 is supported; data and settings are preserved)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0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762000"/>
            <a:ext cx="7297168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84</TotalTime>
  <Words>653</Words>
  <Application>Microsoft Office PowerPoint</Application>
  <PresentationFormat>Widescreen</PresentationFormat>
  <Paragraphs>86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Wingdings</vt:lpstr>
      <vt:lpstr>Pixel design template</vt:lpstr>
      <vt:lpstr>1. Install server with GUI</vt:lpstr>
      <vt:lpstr>Minimum Requirements</vt:lpstr>
      <vt:lpstr>Minimum Requirements (revised)</vt:lpstr>
      <vt:lpstr>Minimum Requirements (not enough RAM)</vt:lpstr>
      <vt:lpstr>Windows Server editions</vt:lpstr>
      <vt:lpstr>Standard vs Datacenter (roles and features)</vt:lpstr>
      <vt:lpstr>Installation options</vt:lpstr>
      <vt:lpstr>Installation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24</cp:revision>
  <cp:lastPrinted>1601-01-01T00:00:00Z</cp:lastPrinted>
  <dcterms:created xsi:type="dcterms:W3CDTF">2019-03-09T11:22:51Z</dcterms:created>
  <dcterms:modified xsi:type="dcterms:W3CDTF">2019-04-08T14:11:17Z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