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88" r:id="rId5"/>
    <p:sldMasterId id="2147483689"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tableStyles.xml><?xml version="1.0" encoding="utf-8"?>
<a:tblStyleLst xmlns:a="http://schemas.openxmlformats.org/drawingml/2006/main" xmlns:r="http://schemas.openxmlformats.org/officeDocument/2006/relationships" def="{03856A0C-E6AA-4B4F-A4FE-BF83C55A08AF}">
  <a:tblStyle styleId="{03856A0C-E6AA-4B4F-A4FE-BF83C55A08A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2" name="Shape 252"/>
        <p:cNvGrpSpPr/>
        <p:nvPr/>
      </p:nvGrpSpPr>
      <p:grpSpPr>
        <a:xfrm>
          <a:off x="0" y="0"/>
          <a:ext cx="0" cy="0"/>
          <a:chOff x="0" y="0"/>
          <a:chExt cx="0" cy="0"/>
        </a:xfrm>
      </p:grpSpPr>
      <p:sp>
        <p:nvSpPr>
          <p:cNvPr id="253" name="Google Shape;253;g655bbc9799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4" name="Google Shape;254;g655bbc9799_0_0:notes"/>
          <p:cNvSpPr txBox="1"/>
          <p:nvPr>
            <p:ph idx="1" type="body"/>
          </p:nvPr>
        </p:nvSpPr>
        <p:spPr>
          <a:xfrm>
            <a:off x="1124744" y="4343400"/>
            <a:ext cx="4608600" cy="411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 sz="1200">
                <a:solidFill>
                  <a:schemeClr val="dk1"/>
                </a:solidFill>
              </a:rPr>
              <a:t>Welcome to the Iowa Statewide Assessment of Student Progress Reports Training on the Use and Interpretation of Reports.</a:t>
            </a:r>
            <a:endParaRPr sz="1200">
              <a:solidFill>
                <a:schemeClr val="dk1"/>
              </a:solidFill>
            </a:endParaRPr>
          </a:p>
          <a:p>
            <a:pPr indent="0" lvl="0" marL="0" marR="0" rtl="0" algn="l">
              <a:spcBef>
                <a:spcPts val="0"/>
              </a:spcBef>
              <a:spcAft>
                <a:spcPts val="0"/>
              </a:spcAft>
              <a:buNone/>
            </a:pPr>
            <a:r>
              <a:t/>
            </a:r>
            <a:endParaRPr sz="1200">
              <a:solidFill>
                <a:schemeClr val="dk1"/>
              </a:solidFill>
            </a:endParaRPr>
          </a:p>
          <a:p>
            <a:pPr indent="0" lvl="0" marL="0" marR="0" rtl="0" algn="l">
              <a:spcBef>
                <a:spcPts val="0"/>
              </a:spcBef>
              <a:spcAft>
                <a:spcPts val="0"/>
              </a:spcAft>
              <a:buNone/>
            </a:pPr>
            <a:r>
              <a:t/>
            </a:r>
            <a:endParaRPr sz="1200">
              <a:solidFill>
                <a:schemeClr val="dk1"/>
              </a:solidFill>
            </a:endParaRPr>
          </a:p>
          <a:p>
            <a:pPr indent="0" lvl="0" marL="0" marR="0" rtl="0" algn="l">
              <a:spcBef>
                <a:spcPts val="0"/>
              </a:spcBef>
              <a:spcAft>
                <a:spcPts val="0"/>
              </a:spcAft>
              <a:buNone/>
            </a:pPr>
            <a:r>
              <a:rPr lang="en" sz="1200">
                <a:solidFill>
                  <a:schemeClr val="dk1"/>
                </a:solidFill>
              </a:rPr>
              <a:t>Our objective today is to provide guidance on how to use and interpret the score reports being made available after the test has been administered.  The slides used in this presentation are available for you to download and use locally as needed.</a:t>
            </a:r>
            <a:endParaRPr b="0" i="0" sz="1200" u="none" cap="none" strike="noStrike">
              <a:solidFill>
                <a:schemeClr val="dk1"/>
              </a:solidFill>
              <a:latin typeface="Arial"/>
              <a:ea typeface="Arial"/>
              <a:cs typeface="Arial"/>
              <a:sym typeface="Arial"/>
            </a:endParaRPr>
          </a:p>
        </p:txBody>
      </p:sp>
      <p:sp>
        <p:nvSpPr>
          <p:cNvPr id="255" name="Google Shape;255;g655bbc9799_0_0:notes"/>
          <p:cNvSpPr txBox="1"/>
          <p:nvPr>
            <p:ph idx="12" type="sldNum"/>
          </p:nvPr>
        </p:nvSpPr>
        <p:spPr>
          <a:xfrm>
            <a:off x="6022876" y="8686800"/>
            <a:ext cx="8352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655bbc9799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655bbc9799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Achievement Levels and proficiency cut scores were identified in a week-long process that took place in July, 2019.  Following a process used by dozens of other states, 185 educators from across Iowa met in grade/subject teams to define achievement levels and to identify corresponding cut score points.</a:t>
            </a:r>
            <a:br>
              <a:rPr lang="en">
                <a:solidFill>
                  <a:schemeClr val="dk1"/>
                </a:solidFill>
              </a:rPr>
            </a:br>
            <a:br>
              <a:rPr lang="en">
                <a:solidFill>
                  <a:schemeClr val="dk1"/>
                </a:solidFill>
              </a:rPr>
            </a:br>
            <a:r>
              <a:rPr lang="en">
                <a:solidFill>
                  <a:schemeClr val="dk1"/>
                </a:solidFill>
              </a:rPr>
              <a:t>The recommended Achievement Levels and cut scores were then presented to and approved by the Iowa State Board of Education in September.</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g655bbc9799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655bbc9799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Cut scores represent the lowest boundary of each achievement level on the scale used to report ISASP scores.  This graph shows, by grade, the proficient and advanced cut scores for English Language Arts (or ELA).  It also provides an illustration of the properties of the ISASP score scale, whereby the scores associated with a certain achievement level increase as students progress through the grades.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For example, in 3rd grade, a student who achieved a 398 in the ISASP English Language Arts test is considered proficient (the light blue are of the graph).  If that student had achieved a 447 or more on the test, they would be considered advanced (the dark blue area of the graph).</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g655bbc9799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655bbc9799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Those same ELA cut scores are presented here in table form.</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0" name="Shape 340"/>
        <p:cNvGrpSpPr/>
        <p:nvPr/>
      </p:nvGrpSpPr>
      <p:grpSpPr>
        <a:xfrm>
          <a:off x="0" y="0"/>
          <a:ext cx="0" cy="0"/>
          <a:chOff x="0" y="0"/>
          <a:chExt cx="0" cy="0"/>
        </a:xfrm>
      </p:grpSpPr>
      <p:sp>
        <p:nvSpPr>
          <p:cNvPr id="341" name="Google Shape;341;g655bbc9799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655bbc9799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This graph shows, by grade, the proficient and advanced cut scores for Mathematics.  Please note that the cut scores for Mathematics differ from those for ELA.</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g655bbc9799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655bbc9799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Again, the same Math cut scores presented in table form.</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g655bbc9799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655bbc9799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Science is only tested in three grades, as represented by this graph.  Again, you will note that the cut scores increase by grade, though changes in student performance between tests may not be as directly comparable as they may be with ELA or Mathematics.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g655bbc9799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655bbc9799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table of Science proficient and advanced cut scores.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8" name="Shape 368"/>
        <p:cNvGrpSpPr/>
        <p:nvPr/>
      </p:nvGrpSpPr>
      <p:grpSpPr>
        <a:xfrm>
          <a:off x="0" y="0"/>
          <a:ext cx="0" cy="0"/>
          <a:chOff x="0" y="0"/>
          <a:chExt cx="0" cy="0"/>
        </a:xfrm>
      </p:grpSpPr>
      <p:sp>
        <p:nvSpPr>
          <p:cNvPr id="369" name="Google Shape;369;g655bbc9799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655bbc9799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4" name="Shape 374"/>
        <p:cNvGrpSpPr/>
        <p:nvPr/>
      </p:nvGrpSpPr>
      <p:grpSpPr>
        <a:xfrm>
          <a:off x="0" y="0"/>
          <a:ext cx="0" cy="0"/>
          <a:chOff x="0" y="0"/>
          <a:chExt cx="0" cy="0"/>
        </a:xfrm>
      </p:grpSpPr>
      <p:sp>
        <p:nvSpPr>
          <p:cNvPr id="375" name="Google Shape;375;g655bbc9799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655bbc9799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ISASP uses a vertical scale that spans the full performance continuum on each test from grades 3 to 11.</a:t>
            </a:r>
            <a:endParaRPr/>
          </a:p>
          <a:p>
            <a:pPr indent="0" lvl="0" marL="0" rtl="0" algn="l">
              <a:spcBef>
                <a:spcPts val="0"/>
              </a:spcBef>
              <a:spcAft>
                <a:spcPts val="0"/>
              </a:spcAft>
              <a:buNone/>
            </a:pPr>
            <a:r>
              <a:rPr lang="en"/>
              <a:t>The scale is designed to allow for growth to be measured across years, and can be used to show meaningful progress and to set goals.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scale is unique to ISASP, and these scores should not be compared to other assessments’ scores</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1" name="Shape 381"/>
        <p:cNvGrpSpPr/>
        <p:nvPr/>
      </p:nvGrpSpPr>
      <p:grpSpPr>
        <a:xfrm>
          <a:off x="0" y="0"/>
          <a:ext cx="0" cy="0"/>
          <a:chOff x="0" y="0"/>
          <a:chExt cx="0" cy="0"/>
        </a:xfrm>
      </p:grpSpPr>
      <p:sp>
        <p:nvSpPr>
          <p:cNvPr id="382" name="Google Shape;382;g655bbc9799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655bbc9799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table highlights some of the significant differences between ISASP and tests taken by students throughout the state.  Decisions made by local districts around time of year, the content and standards being assessed, the types of test questions, and the process used to define standards all serve as reasons why scores should not be compared.</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Google Shape;266;g655bbc9799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655bbc979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(Transition slide)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Google Shape;390;g655bbc9799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655bbc9799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Page two of each individual student report (ISR) will display how the student responded to items in the various domains of the Iowa Core assessed at that grade.  To help educators identify potential areas of focus, ITP makes available tables, sorted by grade-level, showing the average performance of all students across the state within those domains.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Google Shape;400;g655bbc9799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655bbc9799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5" name="Shape 405"/>
        <p:cNvGrpSpPr/>
        <p:nvPr/>
      </p:nvGrpSpPr>
      <p:grpSpPr>
        <a:xfrm>
          <a:off x="0" y="0"/>
          <a:ext cx="0" cy="0"/>
          <a:chOff x="0" y="0"/>
          <a:chExt cx="0" cy="0"/>
        </a:xfrm>
      </p:grpSpPr>
      <p:sp>
        <p:nvSpPr>
          <p:cNvPr id="406" name="Google Shape;406;g655bbc9799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655bbc9799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Results on how students performed on the Iowa Core will be presented on Individual Student Reports (ISRs) and Student Rosters (which are lists of students, grouped by grade). On these reports, you will see students’ scale scores and achievement level.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Google Shape;413;g655bbc9799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655bbc9799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 the ISR, a large and easy-to-understand meter shows graphically the student’s achievement level.</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Google Shape;421;g655bbc9799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655bbc9799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student proficiency information is presented in a number of ways on the reports.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On the ISR, as mentioned before, the meter displays the student’s status (see the arrow).  Information is provided under each meter with the appropriate proficiency cut scores.  The ISR will also display a horizontal bar, with the student’s scale score and achievement level (see the second arrow).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The ISR should be provided to parents to share student results. Please be aware that you will only receive an ISR for the subject or subjects the student completed at your school. As a result, for students who have changed buildings, the student’s previous school must be contacted to obtain scores.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roster also presents achievement at the individual student level.  On this report, students are first grouped into achievement level (Advanced, followed by Proficient then Not yet Proficient), and then listed alphabetically.  To the right of the student’s names are their ISASP scale scores.  </a:t>
            </a: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2" name="Shape 432"/>
        <p:cNvGrpSpPr/>
        <p:nvPr/>
      </p:nvGrpSpPr>
      <p:grpSpPr>
        <a:xfrm>
          <a:off x="0" y="0"/>
          <a:ext cx="0" cy="0"/>
          <a:chOff x="0" y="0"/>
          <a:chExt cx="0" cy="0"/>
        </a:xfrm>
      </p:grpSpPr>
      <p:sp>
        <p:nvSpPr>
          <p:cNvPr id="433" name="Google Shape;433;g655bbc9799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655bbc9799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The second page of the ISR outlines how a student scored in each of the Iowa Core domains, listing the percentage of questions the student answered correctly in the domains for each subject.  The domain scores should not be averaged to determine whether the student should be Advanced, Proficient, or Not-Yet Proficient. And, as mentioned before, ITP provides tables of statewide percent correct for each domain to support additional analyses.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2" name="Shape 442"/>
        <p:cNvGrpSpPr/>
        <p:nvPr/>
      </p:nvGrpSpPr>
      <p:grpSpPr>
        <a:xfrm>
          <a:off x="0" y="0"/>
          <a:ext cx="0" cy="0"/>
          <a:chOff x="0" y="0"/>
          <a:chExt cx="0" cy="0"/>
        </a:xfrm>
      </p:grpSpPr>
      <p:sp>
        <p:nvSpPr>
          <p:cNvPr id="443" name="Google Shape;443;g655bbc9799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655bbc9799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This section of the Roster will identify students who did not receive a score.  It may indicate a reason for there being no score, but only if a reason was recorded in the system by the school.</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0" name="Shape 450"/>
        <p:cNvGrpSpPr/>
        <p:nvPr/>
      </p:nvGrpSpPr>
      <p:grpSpPr>
        <a:xfrm>
          <a:off x="0" y="0"/>
          <a:ext cx="0" cy="0"/>
          <a:chOff x="0" y="0"/>
          <a:chExt cx="0" cy="0"/>
        </a:xfrm>
      </p:grpSpPr>
      <p:sp>
        <p:nvSpPr>
          <p:cNvPr id="451" name="Google Shape;451;g655bbc9799_0_1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655bbc9799_0_1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Reports of aggregated or group-level results are also available.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School Achievement Level Summary shows the percentage of students at the school, district and state for each achievement level. This report should be used to compare your school to the state and the district.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(Please note, as you can see in this example, results will not be displayed if too few students were tested.)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You will also be able to access a District Achievement Level Summary, comparing your district to the state.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7" name="Shape 457"/>
        <p:cNvGrpSpPr/>
        <p:nvPr/>
      </p:nvGrpSpPr>
      <p:grpSpPr>
        <a:xfrm>
          <a:off x="0" y="0"/>
          <a:ext cx="0" cy="0"/>
          <a:chOff x="0" y="0"/>
          <a:chExt cx="0" cy="0"/>
        </a:xfrm>
      </p:grpSpPr>
      <p:sp>
        <p:nvSpPr>
          <p:cNvPr id="458" name="Google Shape;458;g655bbc9799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655bbc9799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Tables with Iowa-specific percentile ranks associated with the ISASP scale scores will be posted on the portal.  Educators may find these useful in identifying groups of students for whom additional educational services may be beneficial.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After the 2020 administration of the ISASP, we will have two observations of test scores for students in Mathematics and ELA.  We will have additional information later this year on how changes in student scores will be presented.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study is planned to identify appropriate links between ISASP scores and college readiness.  Results will be available after sufficient data has accumulated on student ISASP scores, ACT scores, and college performance.</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2" name="Shape 482"/>
        <p:cNvGrpSpPr/>
        <p:nvPr/>
      </p:nvGrpSpPr>
      <p:grpSpPr>
        <a:xfrm>
          <a:off x="0" y="0"/>
          <a:ext cx="0" cy="0"/>
          <a:chOff x="0" y="0"/>
          <a:chExt cx="0" cy="0"/>
        </a:xfrm>
      </p:grpSpPr>
      <p:sp>
        <p:nvSpPr>
          <p:cNvPr id="483" name="Google Shape;483;g655bbc9799_0_2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655bbc9799_0_2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information presented in this training module can also be found in the Interpretive Manual for Educators, accessible via the ISASP Portal or this URL.</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1" name="Shape 271"/>
        <p:cNvGrpSpPr/>
        <p:nvPr/>
      </p:nvGrpSpPr>
      <p:grpSpPr>
        <a:xfrm>
          <a:off x="0" y="0"/>
          <a:ext cx="0" cy="0"/>
          <a:chOff x="0" y="0"/>
          <a:chExt cx="0" cy="0"/>
        </a:xfrm>
      </p:grpSpPr>
      <p:sp>
        <p:nvSpPr>
          <p:cNvPr id="272" name="Google Shape;272;g655bbc979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655bbc979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Iowa Statewide Assessment of Student Progress, or ISASP, was initiated after the Spring, 2018 Iowa Legislative session, during which the Iowa Department of Education and Iowa Testing Programs were charged with creating an assessment aligned to the Iowa Core Standards, to be ready for administration in Spring, 2019.</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0" name="Shape 490"/>
        <p:cNvGrpSpPr/>
        <p:nvPr/>
      </p:nvGrpSpPr>
      <p:grpSpPr>
        <a:xfrm>
          <a:off x="0" y="0"/>
          <a:ext cx="0" cy="0"/>
          <a:chOff x="0" y="0"/>
          <a:chExt cx="0" cy="0"/>
        </a:xfrm>
      </p:grpSpPr>
      <p:sp>
        <p:nvSpPr>
          <p:cNvPr id="491" name="Google Shape;491;g655bbc9799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655bbc9799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for your attention and interest.  Please direct any questions about using and interpreting the ISASP reports to Iowa Testing Programs via e-mail:  iowa-hyphen-testing-programs at uiowa dot edu.  </a:t>
            </a:r>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rPr lang="en" sz="1200">
                <a:solidFill>
                  <a:schemeClr val="dk1"/>
                </a:solidFill>
              </a:rPr>
              <a:t>Thank you.</a:t>
            </a:r>
            <a:endParaRPr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8" name="Shape 278"/>
        <p:cNvGrpSpPr/>
        <p:nvPr/>
      </p:nvGrpSpPr>
      <p:grpSpPr>
        <a:xfrm>
          <a:off x="0" y="0"/>
          <a:ext cx="0" cy="0"/>
          <a:chOff x="0" y="0"/>
          <a:chExt cx="0" cy="0"/>
        </a:xfrm>
      </p:grpSpPr>
      <p:sp>
        <p:nvSpPr>
          <p:cNvPr id="279" name="Google Shape;279;g655bbc9799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655bbc9799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 blueprints and specifications establish the composition of any assessment.  They define what content and standards the test is intended to measure, the approximate length of the assessment, and the desired scores and data the test is expected to provide to end-users.</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4" name="Shape 284"/>
        <p:cNvGrpSpPr/>
        <p:nvPr/>
      </p:nvGrpSpPr>
      <p:grpSpPr>
        <a:xfrm>
          <a:off x="0" y="0"/>
          <a:ext cx="0" cy="0"/>
          <a:chOff x="0" y="0"/>
          <a:chExt cx="0" cy="0"/>
        </a:xfrm>
      </p:grpSpPr>
      <p:sp>
        <p:nvSpPr>
          <p:cNvPr id="285" name="Google Shape;285;g655bbc9799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655bbc979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an example of one of the blueprints for the ISASP.  There are two dimensions to this table--one based on domain, and one based on depth of knowledge (or DOK).  This blueprint establishes ranges for the percentages of test items (or questions) for the test form in Grade 8 Mathematics.  All items selected for the assessment will be associated with a domain and a DOK level, and the final form of the test will be reviewed to confirm the balance of items within each of these categories.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655bbc979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655bbc979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full set of test blueprints may be found on the ISASP portal via these URLs.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9" name="Shape 299"/>
        <p:cNvGrpSpPr/>
        <p:nvPr/>
      </p:nvGrpSpPr>
      <p:grpSpPr>
        <a:xfrm>
          <a:off x="0" y="0"/>
          <a:ext cx="0" cy="0"/>
          <a:chOff x="0" y="0"/>
          <a:chExt cx="0" cy="0"/>
        </a:xfrm>
      </p:grpSpPr>
      <p:sp>
        <p:nvSpPr>
          <p:cNvPr id="300" name="Google Shape;300;g655bbc9799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655bbc9799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Performance levels are used to classify and describe student performance on an assessment.  In order to classify student performance into different performance levels, the following components are required: General Performance Level Descriptors, Detailed Performance Level Descriptors (PLDs), and cut scores.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5" name="Shape 305"/>
        <p:cNvGrpSpPr/>
        <p:nvPr/>
      </p:nvGrpSpPr>
      <p:grpSpPr>
        <a:xfrm>
          <a:off x="0" y="0"/>
          <a:ext cx="0" cy="0"/>
          <a:chOff x="0" y="0"/>
          <a:chExt cx="0" cy="0"/>
        </a:xfrm>
      </p:grpSpPr>
      <p:sp>
        <p:nvSpPr>
          <p:cNvPr id="306" name="Google Shape;306;g655bbc9799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655bbc9799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are the General Performance Level Descriptors, sometimes referred to as “PLDs”.  These PLDs </a:t>
            </a:r>
            <a:r>
              <a:rPr lang="en">
                <a:solidFill>
                  <a:schemeClr val="dk1"/>
                </a:solidFill>
              </a:rPr>
              <a:t>provide general descriptions of what typical students at each performance level know and what they are able to do</a:t>
            </a:r>
            <a:r>
              <a:rPr lang="en"/>
              <a:t>.  Reviewed together with grade- and content-specific PLDs and cut scores, they convey the meaning of the ISASP results.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2" name="Shape 312"/>
        <p:cNvGrpSpPr/>
        <p:nvPr/>
      </p:nvGrpSpPr>
      <p:grpSpPr>
        <a:xfrm>
          <a:off x="0" y="0"/>
          <a:ext cx="0" cy="0"/>
          <a:chOff x="0" y="0"/>
          <a:chExt cx="0" cy="0"/>
        </a:xfrm>
      </p:grpSpPr>
      <p:sp>
        <p:nvSpPr>
          <p:cNvPr id="313" name="Google Shape;313;g655bbc9799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655bbc9799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Detailed Performance Level Descriptors for each content area and grade level have been developed to provide more information about the typical students at each proficiency level.  To view the grade- and content-specific PLDs, please visit the ISASP portal &gt; Research &gt; Performance Levels, or access them directly via these URLs.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jp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 Id="rId3"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Option1" showMasterSp="0">
  <p:cSld name="Title Slide Option1">
    <p:bg>
      <p:bgPr>
        <a:solidFill>
          <a:schemeClr val="lt2"/>
        </a:solidFill>
      </p:bgPr>
    </p:bg>
    <p:spTree>
      <p:nvGrpSpPr>
        <p:cNvPr id="56" name="Shape 56"/>
        <p:cNvGrpSpPr/>
        <p:nvPr/>
      </p:nvGrpSpPr>
      <p:grpSpPr>
        <a:xfrm>
          <a:off x="0" y="0"/>
          <a:ext cx="0" cy="0"/>
          <a:chOff x="0" y="0"/>
          <a:chExt cx="0" cy="0"/>
        </a:xfrm>
      </p:grpSpPr>
      <p:pic>
        <p:nvPicPr>
          <p:cNvPr id="57" name="Google Shape;57;p14"/>
          <p:cNvPicPr preferRelativeResize="0"/>
          <p:nvPr/>
        </p:nvPicPr>
        <p:blipFill rotWithShape="1">
          <a:blip r:embed="rId2">
            <a:alphaModFix/>
          </a:blip>
          <a:srcRect b="0" l="0" r="0" t="0"/>
          <a:stretch/>
        </p:blipFill>
        <p:spPr>
          <a:xfrm>
            <a:off x="460375" y="307469"/>
            <a:ext cx="1144800" cy="606900"/>
          </a:xfrm>
          <a:prstGeom prst="rect">
            <a:avLst/>
          </a:prstGeom>
          <a:noFill/>
          <a:ln>
            <a:noFill/>
          </a:ln>
        </p:spPr>
      </p:pic>
      <p:sp>
        <p:nvSpPr>
          <p:cNvPr id="58" name="Google Shape;58;p14"/>
          <p:cNvSpPr txBox="1"/>
          <p:nvPr>
            <p:ph type="ctrTitle"/>
          </p:nvPr>
        </p:nvSpPr>
        <p:spPr>
          <a:xfrm>
            <a:off x="447675" y="1260048"/>
            <a:ext cx="3683100" cy="1683300"/>
          </a:xfrm>
          <a:prstGeom prst="rect">
            <a:avLst/>
          </a:prstGeom>
          <a:noFill/>
          <a:ln>
            <a:noFill/>
          </a:ln>
        </p:spPr>
        <p:txBody>
          <a:bodyPr anchorCtr="0" anchor="t" bIns="91425" lIns="91425" spcFirstLastPara="1" rIns="91425" wrap="square" tIns="91425">
            <a:noAutofit/>
          </a:bodyPr>
          <a:lstStyle>
            <a:lvl1pPr indent="0" lvl="0" marL="0" marR="0" rtl="0" algn="l">
              <a:lnSpc>
                <a:spcPct val="116666"/>
              </a:lnSpc>
              <a:spcBef>
                <a:spcPts val="0"/>
              </a:spcBef>
              <a:spcAft>
                <a:spcPts val="0"/>
              </a:spcAft>
              <a:buClr>
                <a:schemeClr val="lt1"/>
              </a:buClr>
              <a:buSzPts val="1400"/>
              <a:buFont typeface="Times New Roman"/>
              <a:buNone/>
              <a:defRPr b="1" i="0" sz="3600" u="none" cap="none" strike="noStrike">
                <a:solidFill>
                  <a:schemeClr val="lt1"/>
                </a:solidFill>
                <a:latin typeface="Times New Roman"/>
                <a:ea typeface="Times New Roman"/>
                <a:cs typeface="Times New Roman"/>
                <a:sym typeface="Times New Roman"/>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59" name="Google Shape;59;p14"/>
          <p:cNvSpPr txBox="1"/>
          <p:nvPr>
            <p:ph idx="1" type="subTitle"/>
          </p:nvPr>
        </p:nvSpPr>
        <p:spPr>
          <a:xfrm>
            <a:off x="447675" y="3043238"/>
            <a:ext cx="3397200" cy="1100400"/>
          </a:xfrm>
          <a:prstGeom prst="rect">
            <a:avLst/>
          </a:prstGeom>
          <a:noFill/>
          <a:ln>
            <a:noFill/>
          </a:ln>
        </p:spPr>
        <p:txBody>
          <a:bodyPr anchorCtr="0" anchor="t" bIns="91425" lIns="91425" spcFirstLastPara="1" rIns="91425" wrap="square" tIns="91425">
            <a:noAutofit/>
          </a:bodyPr>
          <a:lstStyle>
            <a:lvl1pPr indent="0" lvl="0" marL="0" marR="0" rtl="0" algn="l">
              <a:lnSpc>
                <a:spcPct val="133333"/>
              </a:lnSpc>
              <a:spcBef>
                <a:spcPts val="0"/>
              </a:spcBef>
              <a:spcAft>
                <a:spcPts val="0"/>
              </a:spcAft>
              <a:buClr>
                <a:srgbClr val="FFFFFF"/>
              </a:buClr>
              <a:buSzPts val="1400"/>
              <a:buFont typeface="Arial"/>
              <a:buNone/>
              <a:defRPr b="0" i="0" sz="1800" u="none" cap="none" strike="noStrike">
                <a:solidFill>
                  <a:srgbClr val="FFFFFF"/>
                </a:solidFill>
                <a:latin typeface="Arial"/>
                <a:ea typeface="Arial"/>
                <a:cs typeface="Arial"/>
                <a:sym typeface="Arial"/>
              </a:defRPr>
            </a:lvl1pPr>
            <a:lvl2pPr indent="0" lvl="1" marL="457200" marR="0" rtl="0" algn="ctr">
              <a:lnSpc>
                <a:spcPct val="118750"/>
              </a:lnSpc>
              <a:spcBef>
                <a:spcPts val="0"/>
              </a:spcBef>
              <a:spcAft>
                <a:spcPts val="0"/>
              </a:spcAft>
              <a:buClr>
                <a:schemeClr val="lt2"/>
              </a:buClr>
              <a:buSzPts val="1600"/>
              <a:buFont typeface="Arial"/>
              <a:buNone/>
              <a:defRPr b="0" i="0" sz="1600" u="none" cap="none" strike="noStrike">
                <a:solidFill>
                  <a:srgbClr val="888888"/>
                </a:solidFill>
                <a:latin typeface="Arial"/>
                <a:ea typeface="Arial"/>
                <a:cs typeface="Arial"/>
                <a:sym typeface="Arial"/>
              </a:defRPr>
            </a:lvl2pPr>
            <a:lvl3pPr indent="0" lvl="2" marL="914400" marR="0" rtl="0" algn="ctr">
              <a:lnSpc>
                <a:spcPct val="118750"/>
              </a:lnSpc>
              <a:spcBef>
                <a:spcPts val="0"/>
              </a:spcBef>
              <a:spcAft>
                <a:spcPts val="0"/>
              </a:spcAft>
              <a:buClr>
                <a:schemeClr val="accent4"/>
              </a:buClr>
              <a:buSzPts val="1600"/>
              <a:buFont typeface="Arial"/>
              <a:buNone/>
              <a:defRPr b="0" i="0" sz="1600" u="none" cap="none" strike="noStrike">
                <a:solidFill>
                  <a:srgbClr val="888888"/>
                </a:solidFill>
                <a:latin typeface="Arial"/>
                <a:ea typeface="Arial"/>
                <a:cs typeface="Arial"/>
                <a:sym typeface="Arial"/>
              </a:defRPr>
            </a:lvl3pPr>
            <a:lvl4pPr indent="0" lvl="3" marL="1371600" marR="0" rtl="0" algn="ctr">
              <a:lnSpc>
                <a:spcPct val="125000"/>
              </a:lnSpc>
              <a:spcBef>
                <a:spcPts val="0"/>
              </a:spcBef>
              <a:spcAft>
                <a:spcPts val="0"/>
              </a:spcAft>
              <a:buClr>
                <a:schemeClr val="dk1"/>
              </a:buClr>
              <a:buSzPts val="1400"/>
              <a:buFont typeface="Arial"/>
              <a:buNone/>
              <a:defRPr b="0" i="0" sz="1200" u="none" cap="none" strike="noStrike">
                <a:solidFill>
                  <a:srgbClr val="888888"/>
                </a:solidFill>
                <a:latin typeface="Arial"/>
                <a:ea typeface="Arial"/>
                <a:cs typeface="Arial"/>
                <a:sym typeface="Arial"/>
              </a:defRPr>
            </a:lvl4pPr>
            <a:lvl5pPr indent="0" lvl="4" marL="1828800" marR="0" rtl="0" algn="ctr">
              <a:spcBef>
                <a:spcPts val="850"/>
              </a:spcBef>
              <a:spcAft>
                <a:spcPts val="0"/>
              </a:spcAft>
              <a:buClr>
                <a:srgbClr val="888888"/>
              </a:buClr>
              <a:buSzPts val="1800"/>
              <a:buFont typeface="Arial"/>
              <a:buNone/>
              <a:defRPr b="0" i="0" sz="1800" u="none" cap="none" strike="noStrike">
                <a:solidFill>
                  <a:srgbClr val="888888"/>
                </a:solidFill>
                <a:latin typeface="Arial"/>
                <a:ea typeface="Arial"/>
                <a:cs typeface="Arial"/>
                <a:sym typeface="Arial"/>
              </a:defRPr>
            </a:lvl5pPr>
            <a:lvl6pPr indent="0" lvl="5" marL="2286000"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6pPr>
            <a:lvl7pPr indent="0" lvl="6" marL="2743200"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7pPr>
            <a:lvl8pPr indent="0" lvl="7" marL="3200400"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8pPr>
            <a:lvl9pPr indent="0" lvl="8" marL="3657600"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9pPr>
          </a:lstStyle>
          <a:p/>
        </p:txBody>
      </p:sp>
      <p:sp>
        <p:nvSpPr>
          <p:cNvPr id="60" name="Google Shape;60;p14"/>
          <p:cNvSpPr txBox="1"/>
          <p:nvPr>
            <p:ph idx="2" type="body"/>
          </p:nvPr>
        </p:nvSpPr>
        <p:spPr>
          <a:xfrm>
            <a:off x="447675" y="4699397"/>
            <a:ext cx="3962400" cy="2145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22222"/>
              </a:lnSpc>
              <a:spcBef>
                <a:spcPts val="0"/>
              </a:spcBef>
              <a:spcAft>
                <a:spcPts val="0"/>
              </a:spcAft>
              <a:buClr>
                <a:srgbClr val="FFFFFF"/>
              </a:buClr>
              <a:buSzPts val="1400"/>
              <a:buFont typeface="Arial"/>
              <a:buNone/>
              <a:defRPr b="0" i="0" sz="1800" u="none" cap="none" strike="noStrike">
                <a:solidFill>
                  <a:srgbClr val="FFFFFF"/>
                </a:solidFill>
                <a:latin typeface="Arial"/>
                <a:ea typeface="Arial"/>
                <a:cs typeface="Arial"/>
                <a:sym typeface="Arial"/>
              </a:defRPr>
            </a:lvl1pPr>
            <a:lvl2pPr indent="-330200" lvl="1" marL="914400" marR="0" rtl="0" algn="l">
              <a:lnSpc>
                <a:spcPct val="118750"/>
              </a:lnSpc>
              <a:spcBef>
                <a:spcPts val="0"/>
              </a:spcBef>
              <a:spcAft>
                <a:spcPts val="0"/>
              </a:spcAft>
              <a:buClr>
                <a:schemeClr val="lt2"/>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18750"/>
              </a:lnSpc>
              <a:spcBef>
                <a:spcPts val="0"/>
              </a:spcBef>
              <a:spcAft>
                <a:spcPts val="0"/>
              </a:spcAft>
              <a:buClr>
                <a:schemeClr val="accent4"/>
              </a:buClr>
              <a:buSzPts val="1600"/>
              <a:buFont typeface="Arial"/>
              <a:buChar char="‒"/>
              <a:defRPr b="0" i="0" sz="1600" u="none" cap="none" strike="noStrike">
                <a:solidFill>
                  <a:schemeClr val="dk1"/>
                </a:solidFill>
                <a:latin typeface="Arial"/>
                <a:ea typeface="Arial"/>
                <a:cs typeface="Arial"/>
                <a:sym typeface="Arial"/>
              </a:defRPr>
            </a:lvl3pPr>
            <a:lvl4pPr indent="-228600" lvl="3" marL="1828800" marR="0" rtl="0" algn="l">
              <a:lnSpc>
                <a:spcPct val="125000"/>
              </a:lnSpc>
              <a:spcBef>
                <a:spcPts val="0"/>
              </a:spcBef>
              <a:spcAft>
                <a:spcPts val="0"/>
              </a:spcAft>
              <a:buClr>
                <a:schemeClr val="dk1"/>
              </a:buClr>
              <a:buSzPts val="1400"/>
              <a:buFont typeface="Arial"/>
              <a:buNone/>
              <a:defRPr b="0" i="0" sz="1200" u="none" cap="none" strike="noStrike">
                <a:solidFill>
                  <a:schemeClr val="lt2"/>
                </a:solidFill>
                <a:latin typeface="Arial"/>
                <a:ea typeface="Arial"/>
                <a:cs typeface="Arial"/>
                <a:sym typeface="Arial"/>
              </a:defRPr>
            </a:lvl4pPr>
            <a:lvl5pPr indent="-342900" lvl="4" marL="2286000" marR="0" rtl="0" algn="l">
              <a:spcBef>
                <a:spcPts val="85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61" name="Google Shape;61;p14"/>
          <p:cNvSpPr/>
          <p:nvPr>
            <p:ph idx="3" type="pic"/>
          </p:nvPr>
        </p:nvSpPr>
        <p:spPr>
          <a:xfrm>
            <a:off x="4581524" y="0"/>
            <a:ext cx="4562400" cy="5143500"/>
          </a:xfrm>
          <a:prstGeom prst="rect">
            <a:avLst/>
          </a:prstGeom>
          <a:solidFill>
            <a:srgbClr val="BBBBBB"/>
          </a:solidFill>
          <a:ln>
            <a:noFill/>
          </a:ln>
        </p:spPr>
        <p:txBody>
          <a:bodyPr anchorCtr="0" anchor="t" bIns="91425" lIns="91425" spcFirstLastPara="1" rIns="91425" wrap="square" tIns="91425">
            <a:noAutofit/>
          </a:bodyPr>
          <a:lstStyle>
            <a:lvl1pPr indent="0" lvl="0" marL="0" marR="0" rtl="0" algn="ctr">
              <a:lnSpc>
                <a:spcPct val="172727"/>
              </a:lnSpc>
              <a:spcBef>
                <a:spcPts val="0"/>
              </a:spcBef>
              <a:spcAft>
                <a:spcPts val="0"/>
              </a:spcAft>
              <a:buClr>
                <a:schemeClr val="dk1"/>
              </a:buClr>
              <a:buSzPts val="1400"/>
              <a:buFont typeface="Arial"/>
              <a:buNone/>
              <a:defRPr b="0" i="0" sz="1100" u="none" cap="none" strike="noStrike">
                <a:solidFill>
                  <a:schemeClr val="dk1"/>
                </a:solidFill>
                <a:latin typeface="Arial"/>
                <a:ea typeface="Arial"/>
                <a:cs typeface="Arial"/>
                <a:sym typeface="Arial"/>
              </a:defRPr>
            </a:lvl1pPr>
            <a:lvl2pPr indent="-180975" lvl="1" marL="180975" marR="0" rtl="0" algn="l">
              <a:lnSpc>
                <a:spcPct val="118750"/>
              </a:lnSpc>
              <a:spcBef>
                <a:spcPts val="0"/>
              </a:spcBef>
              <a:spcAft>
                <a:spcPts val="0"/>
              </a:spcAft>
              <a:buClr>
                <a:schemeClr val="lt2"/>
              </a:buClr>
              <a:buSzPts val="1600"/>
              <a:buFont typeface="Arial"/>
              <a:buChar char="•"/>
              <a:defRPr b="0" i="0" sz="1600" u="none" cap="none" strike="noStrike">
                <a:solidFill>
                  <a:schemeClr val="dk1"/>
                </a:solidFill>
                <a:latin typeface="Arial"/>
                <a:ea typeface="Arial"/>
                <a:cs typeface="Arial"/>
                <a:sym typeface="Arial"/>
              </a:defRPr>
            </a:lvl2pPr>
            <a:lvl3pPr indent="-174625" lvl="2" marL="352425" marR="0" rtl="0" algn="l">
              <a:lnSpc>
                <a:spcPct val="118750"/>
              </a:lnSpc>
              <a:spcBef>
                <a:spcPts val="0"/>
              </a:spcBef>
              <a:spcAft>
                <a:spcPts val="0"/>
              </a:spcAft>
              <a:buClr>
                <a:schemeClr val="accent4"/>
              </a:buClr>
              <a:buSzPts val="1600"/>
              <a:buFont typeface="Arial"/>
              <a:buChar char="‒"/>
              <a:defRPr b="0" i="0" sz="1600" u="none" cap="none" strike="noStrike">
                <a:solidFill>
                  <a:schemeClr val="dk1"/>
                </a:solidFill>
                <a:latin typeface="Arial"/>
                <a:ea typeface="Arial"/>
                <a:cs typeface="Arial"/>
                <a:sym typeface="Arial"/>
              </a:defRPr>
            </a:lvl3pPr>
            <a:lvl4pPr indent="-6350" lvl="3" marL="781050" marR="0" rtl="0" algn="l">
              <a:lnSpc>
                <a:spcPct val="125000"/>
              </a:lnSpc>
              <a:spcBef>
                <a:spcPts val="0"/>
              </a:spcBef>
              <a:spcAft>
                <a:spcPts val="0"/>
              </a:spcAft>
              <a:buClr>
                <a:schemeClr val="dk1"/>
              </a:buClr>
              <a:buSzPts val="1400"/>
              <a:buFont typeface="Arial"/>
              <a:buNone/>
              <a:defRPr b="0" i="0" sz="1200" u="none" cap="none" strike="noStrike">
                <a:solidFill>
                  <a:schemeClr val="lt2"/>
                </a:solidFill>
                <a:latin typeface="Arial"/>
                <a:ea typeface="Arial"/>
                <a:cs typeface="Arial"/>
                <a:sym typeface="Arial"/>
              </a:defRPr>
            </a:lvl4pPr>
            <a:lvl5pPr indent="-228600" lvl="4" marL="2057400" marR="0" rtl="0" algn="l">
              <a:spcBef>
                <a:spcPts val="85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228600" lvl="5" marL="2514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228600" lvl="6" marL="2971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228600" lvl="7" marL="3429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228600" lvl="8" marL="3886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62" name="Google Shape;62;p14"/>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lvl1pPr lvl="0" rtl="0" algn="r">
              <a:buNone/>
              <a:defRPr sz="1300">
                <a:solidFill>
                  <a:srgbClr val="FFFFFF"/>
                </a:solidFill>
              </a:defRPr>
            </a:lvl1pPr>
            <a:lvl2pPr lvl="1" rtl="0" algn="r">
              <a:buNone/>
              <a:defRPr sz="1300">
                <a:solidFill>
                  <a:srgbClr val="FFFFFF"/>
                </a:solidFill>
              </a:defRPr>
            </a:lvl2pPr>
            <a:lvl3pPr lvl="2" rtl="0" algn="r">
              <a:buNone/>
              <a:defRPr sz="1300">
                <a:solidFill>
                  <a:srgbClr val="FFFFFF"/>
                </a:solidFill>
              </a:defRPr>
            </a:lvl3pPr>
            <a:lvl4pPr lvl="3" rtl="0" algn="r">
              <a:buNone/>
              <a:defRPr sz="1300">
                <a:solidFill>
                  <a:srgbClr val="FFFFFF"/>
                </a:solidFill>
              </a:defRPr>
            </a:lvl4pPr>
            <a:lvl5pPr lvl="4" rtl="0" algn="r">
              <a:buNone/>
              <a:defRPr sz="1300">
                <a:solidFill>
                  <a:srgbClr val="FFFFFF"/>
                </a:solidFill>
              </a:defRPr>
            </a:lvl5pPr>
            <a:lvl6pPr lvl="5" rtl="0" algn="r">
              <a:buNone/>
              <a:defRPr sz="1300">
                <a:solidFill>
                  <a:srgbClr val="FFFFFF"/>
                </a:solidFill>
              </a:defRPr>
            </a:lvl6pPr>
            <a:lvl7pPr lvl="6" rtl="0" algn="r">
              <a:buNone/>
              <a:defRPr sz="1300">
                <a:solidFill>
                  <a:srgbClr val="FFFFFF"/>
                </a:solidFill>
              </a:defRPr>
            </a:lvl7pPr>
            <a:lvl8pPr lvl="7" rtl="0" algn="r">
              <a:buNone/>
              <a:defRPr sz="1300">
                <a:solidFill>
                  <a:srgbClr val="FFFFFF"/>
                </a:solidFill>
              </a:defRPr>
            </a:lvl8pPr>
            <a:lvl9pPr lvl="8" rtl="0" algn="r">
              <a:buNone/>
              <a:defRPr sz="13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Option2" showMasterSp="0">
  <p:cSld name="Title Slide Option2">
    <p:bg>
      <p:bgPr>
        <a:solidFill>
          <a:schemeClr val="lt1"/>
        </a:solidFill>
      </p:bgPr>
    </p:bg>
    <p:spTree>
      <p:nvGrpSpPr>
        <p:cNvPr id="63" name="Shape 63"/>
        <p:cNvGrpSpPr/>
        <p:nvPr/>
      </p:nvGrpSpPr>
      <p:grpSpPr>
        <a:xfrm>
          <a:off x="0" y="0"/>
          <a:ext cx="0" cy="0"/>
          <a:chOff x="0" y="0"/>
          <a:chExt cx="0" cy="0"/>
        </a:xfrm>
      </p:grpSpPr>
      <p:sp>
        <p:nvSpPr>
          <p:cNvPr id="64" name="Google Shape;64;p15"/>
          <p:cNvSpPr txBox="1"/>
          <p:nvPr>
            <p:ph type="ctrTitle"/>
          </p:nvPr>
        </p:nvSpPr>
        <p:spPr>
          <a:xfrm>
            <a:off x="447675" y="1260900"/>
            <a:ext cx="3733800" cy="1547400"/>
          </a:xfrm>
          <a:prstGeom prst="rect">
            <a:avLst/>
          </a:prstGeom>
          <a:noFill/>
          <a:ln>
            <a:noFill/>
          </a:ln>
        </p:spPr>
        <p:txBody>
          <a:bodyPr anchorCtr="0" anchor="t" bIns="91425" lIns="91425" spcFirstLastPara="1" rIns="91425" wrap="square" tIns="91425">
            <a:noAutofit/>
          </a:bodyPr>
          <a:lstStyle>
            <a:lvl1pPr indent="0" lvl="0" marL="0" marR="0" rtl="0" algn="l">
              <a:lnSpc>
                <a:spcPct val="116666"/>
              </a:lnSpc>
              <a:spcBef>
                <a:spcPts val="0"/>
              </a:spcBef>
              <a:spcAft>
                <a:spcPts val="0"/>
              </a:spcAft>
              <a:buClr>
                <a:schemeClr val="lt2"/>
              </a:buClr>
              <a:buSzPts val="1400"/>
              <a:buFont typeface="Times New Roman"/>
              <a:buNone/>
              <a:defRPr b="1" i="0" sz="3600" u="none" cap="none" strike="noStrike">
                <a:solidFill>
                  <a:schemeClr val="lt2"/>
                </a:solidFill>
                <a:latin typeface="Times New Roman"/>
                <a:ea typeface="Times New Roman"/>
                <a:cs typeface="Times New Roman"/>
                <a:sym typeface="Times New Roman"/>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65" name="Google Shape;65;p15"/>
          <p:cNvSpPr txBox="1"/>
          <p:nvPr>
            <p:ph idx="1" type="subTitle"/>
          </p:nvPr>
        </p:nvSpPr>
        <p:spPr>
          <a:xfrm>
            <a:off x="446400" y="3042900"/>
            <a:ext cx="3444000" cy="848100"/>
          </a:xfrm>
          <a:prstGeom prst="rect">
            <a:avLst/>
          </a:prstGeom>
          <a:noFill/>
          <a:ln>
            <a:noFill/>
          </a:ln>
        </p:spPr>
        <p:txBody>
          <a:bodyPr anchorCtr="0" anchor="t" bIns="91425" lIns="91425" spcFirstLastPara="1" rIns="91425" wrap="square" tIns="91425">
            <a:noAutofit/>
          </a:bodyPr>
          <a:lstStyle>
            <a:lvl1pPr indent="0" lvl="0" marL="0" marR="0" rtl="0" algn="l">
              <a:lnSpc>
                <a:spcPct val="133333"/>
              </a:lnSpc>
              <a:spcBef>
                <a:spcPts val="0"/>
              </a:spcBef>
              <a:spcAft>
                <a:spcPts val="0"/>
              </a:spcAft>
              <a:buClr>
                <a:schemeClr val="lt2"/>
              </a:buClr>
              <a:buSzPts val="1400"/>
              <a:buFont typeface="Arial"/>
              <a:buNone/>
              <a:defRPr b="0" i="0" sz="1800" u="none" cap="none" strike="noStrike">
                <a:solidFill>
                  <a:schemeClr val="lt2"/>
                </a:solidFill>
                <a:latin typeface="Arial"/>
                <a:ea typeface="Arial"/>
                <a:cs typeface="Arial"/>
                <a:sym typeface="Arial"/>
              </a:defRPr>
            </a:lvl1pPr>
            <a:lvl2pPr indent="0" lvl="1" marL="457200" marR="0" rtl="0" algn="ctr">
              <a:lnSpc>
                <a:spcPct val="118750"/>
              </a:lnSpc>
              <a:spcBef>
                <a:spcPts val="0"/>
              </a:spcBef>
              <a:spcAft>
                <a:spcPts val="0"/>
              </a:spcAft>
              <a:buClr>
                <a:schemeClr val="lt2"/>
              </a:buClr>
              <a:buSzPts val="1600"/>
              <a:buFont typeface="Arial"/>
              <a:buNone/>
              <a:defRPr b="0" i="0" sz="1600" u="none" cap="none" strike="noStrike">
                <a:solidFill>
                  <a:srgbClr val="888888"/>
                </a:solidFill>
                <a:latin typeface="Arial"/>
                <a:ea typeface="Arial"/>
                <a:cs typeface="Arial"/>
                <a:sym typeface="Arial"/>
              </a:defRPr>
            </a:lvl2pPr>
            <a:lvl3pPr indent="0" lvl="2" marL="914400" marR="0" rtl="0" algn="ctr">
              <a:lnSpc>
                <a:spcPct val="118750"/>
              </a:lnSpc>
              <a:spcBef>
                <a:spcPts val="0"/>
              </a:spcBef>
              <a:spcAft>
                <a:spcPts val="0"/>
              </a:spcAft>
              <a:buClr>
                <a:schemeClr val="accent4"/>
              </a:buClr>
              <a:buSzPts val="1600"/>
              <a:buFont typeface="Arial"/>
              <a:buNone/>
              <a:defRPr b="0" i="0" sz="1600" u="none" cap="none" strike="noStrike">
                <a:solidFill>
                  <a:srgbClr val="888888"/>
                </a:solidFill>
                <a:latin typeface="Arial"/>
                <a:ea typeface="Arial"/>
                <a:cs typeface="Arial"/>
                <a:sym typeface="Arial"/>
              </a:defRPr>
            </a:lvl3pPr>
            <a:lvl4pPr indent="0" lvl="3" marL="1371600" marR="0" rtl="0" algn="ctr">
              <a:lnSpc>
                <a:spcPct val="125000"/>
              </a:lnSpc>
              <a:spcBef>
                <a:spcPts val="0"/>
              </a:spcBef>
              <a:spcAft>
                <a:spcPts val="0"/>
              </a:spcAft>
              <a:buClr>
                <a:schemeClr val="dk1"/>
              </a:buClr>
              <a:buSzPts val="1400"/>
              <a:buFont typeface="Arial"/>
              <a:buNone/>
              <a:defRPr b="0" i="0" sz="1200" u="none" cap="none" strike="noStrike">
                <a:solidFill>
                  <a:srgbClr val="888888"/>
                </a:solidFill>
                <a:latin typeface="Arial"/>
                <a:ea typeface="Arial"/>
                <a:cs typeface="Arial"/>
                <a:sym typeface="Arial"/>
              </a:defRPr>
            </a:lvl4pPr>
            <a:lvl5pPr indent="0" lvl="4" marL="1828800" marR="0" rtl="0" algn="ctr">
              <a:spcBef>
                <a:spcPts val="850"/>
              </a:spcBef>
              <a:spcAft>
                <a:spcPts val="0"/>
              </a:spcAft>
              <a:buClr>
                <a:srgbClr val="888888"/>
              </a:buClr>
              <a:buSzPts val="1800"/>
              <a:buFont typeface="Arial"/>
              <a:buNone/>
              <a:defRPr b="0" i="0" sz="1800" u="none" cap="none" strike="noStrike">
                <a:solidFill>
                  <a:srgbClr val="888888"/>
                </a:solidFill>
                <a:latin typeface="Arial"/>
                <a:ea typeface="Arial"/>
                <a:cs typeface="Arial"/>
                <a:sym typeface="Arial"/>
              </a:defRPr>
            </a:lvl5pPr>
            <a:lvl6pPr indent="0" lvl="5" marL="2286000"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6pPr>
            <a:lvl7pPr indent="0" lvl="6" marL="2743200"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7pPr>
            <a:lvl8pPr indent="0" lvl="7" marL="3200400"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8pPr>
            <a:lvl9pPr indent="0" lvl="8" marL="3657600"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9pPr>
          </a:lstStyle>
          <a:p/>
        </p:txBody>
      </p:sp>
      <p:sp>
        <p:nvSpPr>
          <p:cNvPr id="66" name="Google Shape;66;p15"/>
          <p:cNvSpPr txBox="1"/>
          <p:nvPr>
            <p:ph idx="2" type="body"/>
          </p:nvPr>
        </p:nvSpPr>
        <p:spPr>
          <a:xfrm>
            <a:off x="444522" y="4699397"/>
            <a:ext cx="3965700" cy="2145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22222"/>
              </a:lnSpc>
              <a:spcBef>
                <a:spcPts val="0"/>
              </a:spcBef>
              <a:spcAft>
                <a:spcPts val="0"/>
              </a:spcAft>
              <a:buClr>
                <a:schemeClr val="lt2"/>
              </a:buClr>
              <a:buSzPts val="1400"/>
              <a:buFont typeface="Arial"/>
              <a:buNone/>
              <a:defRPr b="0" i="0" sz="1800" u="none" cap="none" strike="noStrike">
                <a:solidFill>
                  <a:schemeClr val="lt2"/>
                </a:solidFill>
                <a:latin typeface="Arial"/>
                <a:ea typeface="Arial"/>
                <a:cs typeface="Arial"/>
                <a:sym typeface="Arial"/>
              </a:defRPr>
            </a:lvl1pPr>
            <a:lvl2pPr indent="-330200" lvl="1" marL="914400" marR="0" rtl="0" algn="l">
              <a:lnSpc>
                <a:spcPct val="118750"/>
              </a:lnSpc>
              <a:spcBef>
                <a:spcPts val="0"/>
              </a:spcBef>
              <a:spcAft>
                <a:spcPts val="0"/>
              </a:spcAft>
              <a:buClr>
                <a:schemeClr val="lt2"/>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18750"/>
              </a:lnSpc>
              <a:spcBef>
                <a:spcPts val="0"/>
              </a:spcBef>
              <a:spcAft>
                <a:spcPts val="0"/>
              </a:spcAft>
              <a:buClr>
                <a:schemeClr val="accent4"/>
              </a:buClr>
              <a:buSzPts val="1600"/>
              <a:buFont typeface="Arial"/>
              <a:buChar char="‒"/>
              <a:defRPr b="0" i="0" sz="1600" u="none" cap="none" strike="noStrike">
                <a:solidFill>
                  <a:schemeClr val="dk1"/>
                </a:solidFill>
                <a:latin typeface="Arial"/>
                <a:ea typeface="Arial"/>
                <a:cs typeface="Arial"/>
                <a:sym typeface="Arial"/>
              </a:defRPr>
            </a:lvl3pPr>
            <a:lvl4pPr indent="-228600" lvl="3" marL="1828800" marR="0" rtl="0" algn="l">
              <a:lnSpc>
                <a:spcPct val="125000"/>
              </a:lnSpc>
              <a:spcBef>
                <a:spcPts val="0"/>
              </a:spcBef>
              <a:spcAft>
                <a:spcPts val="0"/>
              </a:spcAft>
              <a:buClr>
                <a:schemeClr val="dk1"/>
              </a:buClr>
              <a:buSzPts val="1400"/>
              <a:buFont typeface="Arial"/>
              <a:buNone/>
              <a:defRPr b="0" i="0" sz="1200" u="none" cap="none" strike="noStrike">
                <a:solidFill>
                  <a:schemeClr val="lt2"/>
                </a:solidFill>
                <a:latin typeface="Arial"/>
                <a:ea typeface="Arial"/>
                <a:cs typeface="Arial"/>
                <a:sym typeface="Arial"/>
              </a:defRPr>
            </a:lvl4pPr>
            <a:lvl5pPr indent="-342900" lvl="4" marL="2286000" marR="0" rtl="0" algn="l">
              <a:spcBef>
                <a:spcPts val="85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67" name="Google Shape;67;p15"/>
          <p:cNvSpPr/>
          <p:nvPr>
            <p:ph idx="3" type="pic"/>
          </p:nvPr>
        </p:nvSpPr>
        <p:spPr>
          <a:xfrm>
            <a:off x="4581524" y="0"/>
            <a:ext cx="4562400" cy="5143500"/>
          </a:xfrm>
          <a:prstGeom prst="rect">
            <a:avLst/>
          </a:prstGeom>
          <a:solidFill>
            <a:srgbClr val="BBBBBB"/>
          </a:solidFill>
          <a:ln>
            <a:noFill/>
          </a:ln>
        </p:spPr>
        <p:txBody>
          <a:bodyPr anchorCtr="0" anchor="t" bIns="91425" lIns="91425" spcFirstLastPara="1" rIns="91425" wrap="square" tIns="91425">
            <a:noAutofit/>
          </a:bodyPr>
          <a:lstStyle>
            <a:lvl1pPr indent="0" lvl="0" marL="0" marR="0" rtl="0" algn="ctr">
              <a:lnSpc>
                <a:spcPct val="172727"/>
              </a:lnSpc>
              <a:spcBef>
                <a:spcPts val="0"/>
              </a:spcBef>
              <a:spcAft>
                <a:spcPts val="0"/>
              </a:spcAft>
              <a:buClr>
                <a:schemeClr val="dk1"/>
              </a:buClr>
              <a:buSzPts val="1400"/>
              <a:buFont typeface="Arial"/>
              <a:buNone/>
              <a:defRPr b="0" i="0" sz="1100" u="none" cap="none" strike="noStrike">
                <a:solidFill>
                  <a:schemeClr val="dk1"/>
                </a:solidFill>
                <a:latin typeface="Arial"/>
                <a:ea typeface="Arial"/>
                <a:cs typeface="Arial"/>
                <a:sym typeface="Arial"/>
              </a:defRPr>
            </a:lvl1pPr>
            <a:lvl2pPr indent="-180975" lvl="1" marL="180975" marR="0" rtl="0" algn="l">
              <a:lnSpc>
                <a:spcPct val="118750"/>
              </a:lnSpc>
              <a:spcBef>
                <a:spcPts val="0"/>
              </a:spcBef>
              <a:spcAft>
                <a:spcPts val="0"/>
              </a:spcAft>
              <a:buClr>
                <a:schemeClr val="lt2"/>
              </a:buClr>
              <a:buSzPts val="1600"/>
              <a:buFont typeface="Arial"/>
              <a:buChar char="•"/>
              <a:defRPr b="0" i="0" sz="1600" u="none" cap="none" strike="noStrike">
                <a:solidFill>
                  <a:schemeClr val="dk1"/>
                </a:solidFill>
                <a:latin typeface="Arial"/>
                <a:ea typeface="Arial"/>
                <a:cs typeface="Arial"/>
                <a:sym typeface="Arial"/>
              </a:defRPr>
            </a:lvl2pPr>
            <a:lvl3pPr indent="-174625" lvl="2" marL="352425" marR="0" rtl="0" algn="l">
              <a:lnSpc>
                <a:spcPct val="118750"/>
              </a:lnSpc>
              <a:spcBef>
                <a:spcPts val="0"/>
              </a:spcBef>
              <a:spcAft>
                <a:spcPts val="0"/>
              </a:spcAft>
              <a:buClr>
                <a:schemeClr val="accent4"/>
              </a:buClr>
              <a:buSzPts val="1600"/>
              <a:buFont typeface="Arial"/>
              <a:buChar char="‒"/>
              <a:defRPr b="0" i="0" sz="1600" u="none" cap="none" strike="noStrike">
                <a:solidFill>
                  <a:schemeClr val="dk1"/>
                </a:solidFill>
                <a:latin typeface="Arial"/>
                <a:ea typeface="Arial"/>
                <a:cs typeface="Arial"/>
                <a:sym typeface="Arial"/>
              </a:defRPr>
            </a:lvl3pPr>
            <a:lvl4pPr indent="-6350" lvl="3" marL="781050" marR="0" rtl="0" algn="l">
              <a:lnSpc>
                <a:spcPct val="125000"/>
              </a:lnSpc>
              <a:spcBef>
                <a:spcPts val="0"/>
              </a:spcBef>
              <a:spcAft>
                <a:spcPts val="0"/>
              </a:spcAft>
              <a:buClr>
                <a:schemeClr val="dk1"/>
              </a:buClr>
              <a:buSzPts val="1400"/>
              <a:buFont typeface="Arial"/>
              <a:buNone/>
              <a:defRPr b="0" i="0" sz="1200" u="none" cap="none" strike="noStrike">
                <a:solidFill>
                  <a:schemeClr val="lt2"/>
                </a:solidFill>
                <a:latin typeface="Arial"/>
                <a:ea typeface="Arial"/>
                <a:cs typeface="Arial"/>
                <a:sym typeface="Arial"/>
              </a:defRPr>
            </a:lvl4pPr>
            <a:lvl5pPr indent="-228600" lvl="4" marL="2057400" marR="0" rtl="0" algn="l">
              <a:spcBef>
                <a:spcPts val="85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228600" lvl="5" marL="2514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228600" lvl="6" marL="2971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228600" lvl="7" marL="3429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228600" lvl="8" marL="3886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pic>
        <p:nvPicPr>
          <p:cNvPr id="68" name="Google Shape;68;p15"/>
          <p:cNvPicPr preferRelativeResize="0"/>
          <p:nvPr/>
        </p:nvPicPr>
        <p:blipFill rotWithShape="1">
          <a:blip r:embed="rId2">
            <a:alphaModFix/>
          </a:blip>
          <a:srcRect b="0" l="0" r="0" t="0"/>
          <a:stretch/>
        </p:blipFill>
        <p:spPr>
          <a:xfrm>
            <a:off x="460375" y="306830"/>
            <a:ext cx="1144800" cy="608400"/>
          </a:xfrm>
          <a:prstGeom prst="rect">
            <a:avLst/>
          </a:prstGeom>
          <a:noFill/>
          <a:ln>
            <a:noFill/>
          </a:ln>
        </p:spPr>
      </p:pic>
      <p:sp>
        <p:nvSpPr>
          <p:cNvPr id="69" name="Google Shape;69;p15"/>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lvl1pPr lvl="0" rtl="0" algn="r">
              <a:buNone/>
              <a:defRPr sz="1300"/>
            </a:lvl1pPr>
            <a:lvl2pPr lvl="1" rtl="0" algn="r">
              <a:buNone/>
              <a:defRPr sz="1300"/>
            </a:lvl2pPr>
            <a:lvl3pPr lvl="2" rtl="0" algn="r">
              <a:buNone/>
              <a:defRPr sz="1300"/>
            </a:lvl3pPr>
            <a:lvl4pPr lvl="3" rtl="0" algn="r">
              <a:buNone/>
              <a:defRPr sz="1300"/>
            </a:lvl4pPr>
            <a:lvl5pPr lvl="4" rtl="0" algn="r">
              <a:buNone/>
              <a:defRPr sz="1300"/>
            </a:lvl5pPr>
            <a:lvl6pPr lvl="5" rtl="0" algn="r">
              <a:buNone/>
              <a:defRPr sz="1300"/>
            </a:lvl6pPr>
            <a:lvl7pPr lvl="6" rtl="0" algn="r">
              <a:buNone/>
              <a:defRPr sz="1300"/>
            </a:lvl7pPr>
            <a:lvl8pPr lvl="7" rtl="0" algn="r">
              <a:buNone/>
              <a:defRPr sz="1300"/>
            </a:lvl8pPr>
            <a:lvl9pPr lvl="8" rtl="0" algn="r">
              <a:buNone/>
              <a:defRPr sz="1300"/>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Option3" showMasterSp="0">
  <p:cSld name="Title Slide Option3">
    <p:bg>
      <p:bgPr>
        <a:solidFill>
          <a:srgbClr val="595959"/>
        </a:solidFill>
      </p:bgPr>
    </p:bg>
    <p:spTree>
      <p:nvGrpSpPr>
        <p:cNvPr id="70" name="Shape 70"/>
        <p:cNvGrpSpPr/>
        <p:nvPr/>
      </p:nvGrpSpPr>
      <p:grpSpPr>
        <a:xfrm>
          <a:off x="0" y="0"/>
          <a:ext cx="0" cy="0"/>
          <a:chOff x="0" y="0"/>
          <a:chExt cx="0" cy="0"/>
        </a:xfrm>
      </p:grpSpPr>
      <p:pic>
        <p:nvPicPr>
          <p:cNvPr id="71" name="Google Shape;71;p16"/>
          <p:cNvPicPr preferRelativeResize="0"/>
          <p:nvPr/>
        </p:nvPicPr>
        <p:blipFill rotWithShape="1">
          <a:blip r:embed="rId2">
            <a:alphaModFix/>
          </a:blip>
          <a:srcRect b="0" l="0" r="0" t="0"/>
          <a:stretch/>
        </p:blipFill>
        <p:spPr>
          <a:xfrm>
            <a:off x="460375" y="307469"/>
            <a:ext cx="1144800" cy="606900"/>
          </a:xfrm>
          <a:prstGeom prst="rect">
            <a:avLst/>
          </a:prstGeom>
          <a:noFill/>
          <a:ln>
            <a:noFill/>
          </a:ln>
        </p:spPr>
      </p:pic>
      <p:sp>
        <p:nvSpPr>
          <p:cNvPr id="72" name="Google Shape;72;p16"/>
          <p:cNvSpPr txBox="1"/>
          <p:nvPr>
            <p:ph type="ctrTitle"/>
          </p:nvPr>
        </p:nvSpPr>
        <p:spPr>
          <a:xfrm>
            <a:off x="447675" y="1260900"/>
            <a:ext cx="3733800" cy="1483200"/>
          </a:xfrm>
          <a:prstGeom prst="rect">
            <a:avLst/>
          </a:prstGeom>
          <a:noFill/>
          <a:ln>
            <a:noFill/>
          </a:ln>
        </p:spPr>
        <p:txBody>
          <a:bodyPr anchorCtr="0" anchor="t" bIns="91425" lIns="91425" spcFirstLastPara="1" rIns="91425" wrap="square" tIns="91425">
            <a:noAutofit/>
          </a:bodyPr>
          <a:lstStyle>
            <a:lvl1pPr indent="0" lvl="0" marL="0" marR="0" rtl="0" algn="l">
              <a:lnSpc>
                <a:spcPct val="116666"/>
              </a:lnSpc>
              <a:spcBef>
                <a:spcPts val="0"/>
              </a:spcBef>
              <a:spcAft>
                <a:spcPts val="0"/>
              </a:spcAft>
              <a:buClr>
                <a:srgbClr val="FFFFFF"/>
              </a:buClr>
              <a:buSzPts val="1400"/>
              <a:buFont typeface="Times New Roman"/>
              <a:buNone/>
              <a:defRPr b="1" i="0" sz="3600" u="none" cap="none" strike="noStrike">
                <a:solidFill>
                  <a:srgbClr val="FFFFFF"/>
                </a:solidFill>
                <a:latin typeface="Times New Roman"/>
                <a:ea typeface="Times New Roman"/>
                <a:cs typeface="Times New Roman"/>
                <a:sym typeface="Times New Roman"/>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73" name="Google Shape;73;p16"/>
          <p:cNvSpPr txBox="1"/>
          <p:nvPr>
            <p:ph idx="1" type="subTitle"/>
          </p:nvPr>
        </p:nvSpPr>
        <p:spPr>
          <a:xfrm>
            <a:off x="446400" y="3042900"/>
            <a:ext cx="3444000" cy="848100"/>
          </a:xfrm>
          <a:prstGeom prst="rect">
            <a:avLst/>
          </a:prstGeom>
          <a:noFill/>
          <a:ln>
            <a:noFill/>
          </a:ln>
        </p:spPr>
        <p:txBody>
          <a:bodyPr anchorCtr="0" anchor="t" bIns="91425" lIns="91425" spcFirstLastPara="1" rIns="91425" wrap="square" tIns="91425">
            <a:noAutofit/>
          </a:bodyPr>
          <a:lstStyle>
            <a:lvl1pPr indent="0" lvl="0" marL="0" marR="0" rtl="0" algn="l">
              <a:lnSpc>
                <a:spcPct val="133333"/>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1pPr>
            <a:lvl2pPr indent="0" lvl="1" marL="457200" marR="0" rtl="0" algn="ctr">
              <a:lnSpc>
                <a:spcPct val="118750"/>
              </a:lnSpc>
              <a:spcBef>
                <a:spcPts val="0"/>
              </a:spcBef>
              <a:spcAft>
                <a:spcPts val="0"/>
              </a:spcAft>
              <a:buClr>
                <a:schemeClr val="lt2"/>
              </a:buClr>
              <a:buSzPts val="1600"/>
              <a:buFont typeface="Arial"/>
              <a:buNone/>
              <a:defRPr b="0" i="0" sz="1600" u="none" cap="none" strike="noStrike">
                <a:solidFill>
                  <a:srgbClr val="888888"/>
                </a:solidFill>
                <a:latin typeface="Arial"/>
                <a:ea typeface="Arial"/>
                <a:cs typeface="Arial"/>
                <a:sym typeface="Arial"/>
              </a:defRPr>
            </a:lvl2pPr>
            <a:lvl3pPr indent="0" lvl="2" marL="914400" marR="0" rtl="0" algn="ctr">
              <a:lnSpc>
                <a:spcPct val="118750"/>
              </a:lnSpc>
              <a:spcBef>
                <a:spcPts val="0"/>
              </a:spcBef>
              <a:spcAft>
                <a:spcPts val="0"/>
              </a:spcAft>
              <a:buClr>
                <a:schemeClr val="accent4"/>
              </a:buClr>
              <a:buSzPts val="1600"/>
              <a:buFont typeface="Arial"/>
              <a:buNone/>
              <a:defRPr b="0" i="0" sz="1600" u="none" cap="none" strike="noStrike">
                <a:solidFill>
                  <a:srgbClr val="888888"/>
                </a:solidFill>
                <a:latin typeface="Arial"/>
                <a:ea typeface="Arial"/>
                <a:cs typeface="Arial"/>
                <a:sym typeface="Arial"/>
              </a:defRPr>
            </a:lvl3pPr>
            <a:lvl4pPr indent="0" lvl="3" marL="1371600" marR="0" rtl="0" algn="ctr">
              <a:lnSpc>
                <a:spcPct val="125000"/>
              </a:lnSpc>
              <a:spcBef>
                <a:spcPts val="0"/>
              </a:spcBef>
              <a:spcAft>
                <a:spcPts val="0"/>
              </a:spcAft>
              <a:buClr>
                <a:schemeClr val="dk1"/>
              </a:buClr>
              <a:buSzPts val="1400"/>
              <a:buFont typeface="Arial"/>
              <a:buNone/>
              <a:defRPr b="0" i="0" sz="1200" u="none" cap="none" strike="noStrike">
                <a:solidFill>
                  <a:srgbClr val="888888"/>
                </a:solidFill>
                <a:latin typeface="Arial"/>
                <a:ea typeface="Arial"/>
                <a:cs typeface="Arial"/>
                <a:sym typeface="Arial"/>
              </a:defRPr>
            </a:lvl4pPr>
            <a:lvl5pPr indent="0" lvl="4" marL="1828800" marR="0" rtl="0" algn="ctr">
              <a:spcBef>
                <a:spcPts val="850"/>
              </a:spcBef>
              <a:spcAft>
                <a:spcPts val="0"/>
              </a:spcAft>
              <a:buClr>
                <a:srgbClr val="888888"/>
              </a:buClr>
              <a:buSzPts val="1800"/>
              <a:buFont typeface="Arial"/>
              <a:buNone/>
              <a:defRPr b="0" i="0" sz="1800" u="none" cap="none" strike="noStrike">
                <a:solidFill>
                  <a:srgbClr val="888888"/>
                </a:solidFill>
                <a:latin typeface="Arial"/>
                <a:ea typeface="Arial"/>
                <a:cs typeface="Arial"/>
                <a:sym typeface="Arial"/>
              </a:defRPr>
            </a:lvl5pPr>
            <a:lvl6pPr indent="0" lvl="5" marL="2286000"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6pPr>
            <a:lvl7pPr indent="0" lvl="6" marL="2743200"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7pPr>
            <a:lvl8pPr indent="0" lvl="7" marL="3200400"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8pPr>
            <a:lvl9pPr indent="0" lvl="8" marL="3657600" marR="0" rtl="0" algn="ctr">
              <a:spcBef>
                <a:spcPts val="400"/>
              </a:spcBef>
              <a:spcAft>
                <a:spcPts val="0"/>
              </a:spcAft>
              <a:buClr>
                <a:srgbClr val="888888"/>
              </a:buClr>
              <a:buSzPts val="2000"/>
              <a:buFont typeface="Arial"/>
              <a:buNone/>
              <a:defRPr b="0" i="0" sz="2000" u="none" cap="none" strike="noStrike">
                <a:solidFill>
                  <a:srgbClr val="888888"/>
                </a:solidFill>
                <a:latin typeface="Arial"/>
                <a:ea typeface="Arial"/>
                <a:cs typeface="Arial"/>
                <a:sym typeface="Arial"/>
              </a:defRPr>
            </a:lvl9pPr>
          </a:lstStyle>
          <a:p/>
        </p:txBody>
      </p:sp>
      <p:sp>
        <p:nvSpPr>
          <p:cNvPr id="74" name="Google Shape;74;p16"/>
          <p:cNvSpPr txBox="1"/>
          <p:nvPr>
            <p:ph idx="2" type="body"/>
          </p:nvPr>
        </p:nvSpPr>
        <p:spPr>
          <a:xfrm>
            <a:off x="444522" y="4699397"/>
            <a:ext cx="3965700" cy="2145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22222"/>
              </a:lnSpc>
              <a:spcBef>
                <a:spcPts val="0"/>
              </a:spcBef>
              <a:spcAft>
                <a:spcPts val="0"/>
              </a:spcAft>
              <a:buClr>
                <a:schemeClr val="lt1"/>
              </a:buClr>
              <a:buSzPts val="1400"/>
              <a:buFont typeface="Arial"/>
              <a:buNone/>
              <a:defRPr b="0" i="0" sz="1800" u="none" cap="none" strike="noStrike">
                <a:solidFill>
                  <a:schemeClr val="lt1"/>
                </a:solidFill>
                <a:latin typeface="Arial"/>
                <a:ea typeface="Arial"/>
                <a:cs typeface="Arial"/>
                <a:sym typeface="Arial"/>
              </a:defRPr>
            </a:lvl1pPr>
            <a:lvl2pPr indent="-330200" lvl="1" marL="914400" marR="0" rtl="0" algn="l">
              <a:lnSpc>
                <a:spcPct val="118750"/>
              </a:lnSpc>
              <a:spcBef>
                <a:spcPts val="0"/>
              </a:spcBef>
              <a:spcAft>
                <a:spcPts val="0"/>
              </a:spcAft>
              <a:buClr>
                <a:schemeClr val="lt2"/>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18750"/>
              </a:lnSpc>
              <a:spcBef>
                <a:spcPts val="0"/>
              </a:spcBef>
              <a:spcAft>
                <a:spcPts val="0"/>
              </a:spcAft>
              <a:buClr>
                <a:schemeClr val="accent4"/>
              </a:buClr>
              <a:buSzPts val="1600"/>
              <a:buFont typeface="Arial"/>
              <a:buChar char="‒"/>
              <a:defRPr b="0" i="0" sz="1600" u="none" cap="none" strike="noStrike">
                <a:solidFill>
                  <a:schemeClr val="dk1"/>
                </a:solidFill>
                <a:latin typeface="Arial"/>
                <a:ea typeface="Arial"/>
                <a:cs typeface="Arial"/>
                <a:sym typeface="Arial"/>
              </a:defRPr>
            </a:lvl3pPr>
            <a:lvl4pPr indent="-228600" lvl="3" marL="1828800" marR="0" rtl="0" algn="l">
              <a:lnSpc>
                <a:spcPct val="125000"/>
              </a:lnSpc>
              <a:spcBef>
                <a:spcPts val="0"/>
              </a:spcBef>
              <a:spcAft>
                <a:spcPts val="0"/>
              </a:spcAft>
              <a:buClr>
                <a:schemeClr val="dk1"/>
              </a:buClr>
              <a:buSzPts val="1400"/>
              <a:buFont typeface="Arial"/>
              <a:buNone/>
              <a:defRPr b="0" i="0" sz="1200" u="none" cap="none" strike="noStrike">
                <a:solidFill>
                  <a:schemeClr val="lt2"/>
                </a:solidFill>
                <a:latin typeface="Arial"/>
                <a:ea typeface="Arial"/>
                <a:cs typeface="Arial"/>
                <a:sym typeface="Arial"/>
              </a:defRPr>
            </a:lvl4pPr>
            <a:lvl5pPr indent="-342900" lvl="4" marL="2286000" marR="0" rtl="0" algn="l">
              <a:spcBef>
                <a:spcPts val="85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5" name="Google Shape;75;p16"/>
          <p:cNvSpPr/>
          <p:nvPr>
            <p:ph idx="3" type="pic"/>
          </p:nvPr>
        </p:nvSpPr>
        <p:spPr>
          <a:xfrm>
            <a:off x="4581526" y="0"/>
            <a:ext cx="4562400" cy="5143500"/>
          </a:xfrm>
          <a:prstGeom prst="rect">
            <a:avLst/>
          </a:prstGeom>
          <a:solidFill>
            <a:srgbClr val="BBBBBB"/>
          </a:solidFill>
          <a:ln>
            <a:noFill/>
          </a:ln>
        </p:spPr>
        <p:txBody>
          <a:bodyPr anchorCtr="0" anchor="t" bIns="91425" lIns="91425" spcFirstLastPara="1" rIns="91425" wrap="square" tIns="91425">
            <a:noAutofit/>
          </a:bodyPr>
          <a:lstStyle>
            <a:lvl1pPr indent="0" lvl="0" marL="0" marR="0" rtl="0" algn="ctr">
              <a:lnSpc>
                <a:spcPct val="172727"/>
              </a:lnSpc>
              <a:spcBef>
                <a:spcPts val="0"/>
              </a:spcBef>
              <a:spcAft>
                <a:spcPts val="0"/>
              </a:spcAft>
              <a:buClr>
                <a:schemeClr val="dk1"/>
              </a:buClr>
              <a:buSzPts val="1400"/>
              <a:buFont typeface="Arial"/>
              <a:buNone/>
              <a:defRPr b="0" i="0" sz="1100" u="none" cap="none" strike="noStrike">
                <a:solidFill>
                  <a:schemeClr val="dk1"/>
                </a:solidFill>
                <a:latin typeface="Arial"/>
                <a:ea typeface="Arial"/>
                <a:cs typeface="Arial"/>
                <a:sym typeface="Arial"/>
              </a:defRPr>
            </a:lvl1pPr>
            <a:lvl2pPr indent="-180975" lvl="1" marL="180975" marR="0" rtl="0" algn="l">
              <a:lnSpc>
                <a:spcPct val="118750"/>
              </a:lnSpc>
              <a:spcBef>
                <a:spcPts val="0"/>
              </a:spcBef>
              <a:spcAft>
                <a:spcPts val="0"/>
              </a:spcAft>
              <a:buClr>
                <a:schemeClr val="lt2"/>
              </a:buClr>
              <a:buSzPts val="1600"/>
              <a:buFont typeface="Arial"/>
              <a:buChar char="•"/>
              <a:defRPr b="0" i="0" sz="1600" u="none" cap="none" strike="noStrike">
                <a:solidFill>
                  <a:schemeClr val="dk1"/>
                </a:solidFill>
                <a:latin typeface="Arial"/>
                <a:ea typeface="Arial"/>
                <a:cs typeface="Arial"/>
                <a:sym typeface="Arial"/>
              </a:defRPr>
            </a:lvl2pPr>
            <a:lvl3pPr indent="-174625" lvl="2" marL="352425" marR="0" rtl="0" algn="l">
              <a:lnSpc>
                <a:spcPct val="118750"/>
              </a:lnSpc>
              <a:spcBef>
                <a:spcPts val="0"/>
              </a:spcBef>
              <a:spcAft>
                <a:spcPts val="0"/>
              </a:spcAft>
              <a:buClr>
                <a:schemeClr val="accent4"/>
              </a:buClr>
              <a:buSzPts val="1600"/>
              <a:buFont typeface="Arial"/>
              <a:buChar char="‒"/>
              <a:defRPr b="0" i="0" sz="1600" u="none" cap="none" strike="noStrike">
                <a:solidFill>
                  <a:schemeClr val="dk1"/>
                </a:solidFill>
                <a:latin typeface="Arial"/>
                <a:ea typeface="Arial"/>
                <a:cs typeface="Arial"/>
                <a:sym typeface="Arial"/>
              </a:defRPr>
            </a:lvl3pPr>
            <a:lvl4pPr indent="-6350" lvl="3" marL="781050" marR="0" rtl="0" algn="l">
              <a:lnSpc>
                <a:spcPct val="125000"/>
              </a:lnSpc>
              <a:spcBef>
                <a:spcPts val="0"/>
              </a:spcBef>
              <a:spcAft>
                <a:spcPts val="0"/>
              </a:spcAft>
              <a:buClr>
                <a:schemeClr val="dk1"/>
              </a:buClr>
              <a:buSzPts val="1400"/>
              <a:buFont typeface="Arial"/>
              <a:buNone/>
              <a:defRPr b="0" i="0" sz="1200" u="none" cap="none" strike="noStrike">
                <a:solidFill>
                  <a:schemeClr val="lt2"/>
                </a:solidFill>
                <a:latin typeface="Arial"/>
                <a:ea typeface="Arial"/>
                <a:cs typeface="Arial"/>
                <a:sym typeface="Arial"/>
              </a:defRPr>
            </a:lvl4pPr>
            <a:lvl5pPr indent="-228600" lvl="4" marL="2057400" marR="0" rtl="0" algn="l">
              <a:spcBef>
                <a:spcPts val="85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228600" lvl="5" marL="2514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228600" lvl="6" marL="2971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228600" lvl="7" marL="3429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228600" lvl="8" marL="3886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76" name="Google Shape;76;p16"/>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lvl1pPr lvl="0" rtl="0" algn="r">
              <a:buNone/>
              <a:defRPr sz="1300">
                <a:solidFill>
                  <a:schemeClr val="lt1"/>
                </a:solidFill>
              </a:defRPr>
            </a:lvl1pPr>
            <a:lvl2pPr lvl="1" rtl="0" algn="r">
              <a:buNone/>
              <a:defRPr sz="1300">
                <a:solidFill>
                  <a:schemeClr val="lt1"/>
                </a:solidFill>
              </a:defRPr>
            </a:lvl2pPr>
            <a:lvl3pPr lvl="2" rtl="0" algn="r">
              <a:buNone/>
              <a:defRPr sz="1300">
                <a:solidFill>
                  <a:schemeClr val="lt1"/>
                </a:solidFill>
              </a:defRPr>
            </a:lvl3pPr>
            <a:lvl4pPr lvl="3" rtl="0" algn="r">
              <a:buNone/>
              <a:defRPr sz="1300">
                <a:solidFill>
                  <a:schemeClr val="lt1"/>
                </a:solidFill>
              </a:defRPr>
            </a:lvl4pPr>
            <a:lvl5pPr lvl="4" rtl="0" algn="r">
              <a:buNone/>
              <a:defRPr sz="1300">
                <a:solidFill>
                  <a:schemeClr val="lt1"/>
                </a:solidFill>
              </a:defRPr>
            </a:lvl5pPr>
            <a:lvl6pPr lvl="5" rtl="0" algn="r">
              <a:buNone/>
              <a:defRPr sz="1300">
                <a:solidFill>
                  <a:schemeClr val="lt1"/>
                </a:solidFill>
              </a:defRPr>
            </a:lvl6pPr>
            <a:lvl7pPr lvl="6" rtl="0" algn="r">
              <a:buNone/>
              <a:defRPr sz="1300">
                <a:solidFill>
                  <a:schemeClr val="lt1"/>
                </a:solidFill>
              </a:defRPr>
            </a:lvl7pPr>
            <a:lvl8pPr lvl="7" rtl="0" algn="r">
              <a:buNone/>
              <a:defRPr sz="1300">
                <a:solidFill>
                  <a:schemeClr val="lt1"/>
                </a:solidFill>
              </a:defRPr>
            </a:lvl8pPr>
            <a:lvl9pPr lvl="8" rtl="0" algn="r">
              <a:buNone/>
              <a:defRPr sz="13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able of Contents">
  <p:cSld name="Table of Contents">
    <p:bg>
      <p:bgPr>
        <a:solidFill>
          <a:srgbClr val="FFFFFF"/>
        </a:solidFill>
      </p:bgPr>
    </p:bg>
    <p:spTree>
      <p:nvGrpSpPr>
        <p:cNvPr id="77" name="Shape 77"/>
        <p:cNvGrpSpPr/>
        <p:nvPr/>
      </p:nvGrpSpPr>
      <p:grpSpPr>
        <a:xfrm>
          <a:off x="0" y="0"/>
          <a:ext cx="0" cy="0"/>
          <a:chOff x="0" y="0"/>
          <a:chExt cx="0" cy="0"/>
        </a:xfrm>
      </p:grpSpPr>
      <p:sp>
        <p:nvSpPr>
          <p:cNvPr id="78" name="Google Shape;78;p17"/>
          <p:cNvSpPr txBox="1"/>
          <p:nvPr>
            <p:ph type="title"/>
          </p:nvPr>
        </p:nvSpPr>
        <p:spPr>
          <a:xfrm>
            <a:off x="4485824" y="999169"/>
            <a:ext cx="4334400" cy="295200"/>
          </a:xfrm>
          <a:prstGeom prst="rect">
            <a:avLst/>
          </a:prstGeom>
          <a:noFill/>
          <a:ln>
            <a:noFill/>
          </a:ln>
        </p:spPr>
        <p:txBody>
          <a:bodyPr anchorCtr="0" anchor="b" bIns="91425" lIns="91425" spcFirstLastPara="1" rIns="91425" wrap="square" tIns="91425">
            <a:noAutofit/>
          </a:bodyPr>
          <a:lstStyle>
            <a:lvl1pPr indent="0" lvl="0" marL="0" marR="0" rtl="0" algn="l">
              <a:lnSpc>
                <a:spcPct val="107692"/>
              </a:lnSpc>
              <a:spcBef>
                <a:spcPts val="0"/>
              </a:spcBef>
              <a:spcAft>
                <a:spcPts val="0"/>
              </a:spcAft>
              <a:buClr>
                <a:schemeClr val="dk2"/>
              </a:buClr>
              <a:buSzPts val="1400"/>
              <a:buFont typeface="Times New Roman"/>
              <a:buNone/>
              <a:defRPr b="1" i="0" sz="2600" u="none" cap="none" strike="noStrike">
                <a:solidFill>
                  <a:schemeClr val="dk2"/>
                </a:solidFill>
                <a:latin typeface="Times New Roman"/>
                <a:ea typeface="Times New Roman"/>
                <a:cs typeface="Times New Roman"/>
                <a:sym typeface="Times New Roman"/>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79" name="Google Shape;79;p17"/>
          <p:cNvSpPr txBox="1"/>
          <p:nvPr>
            <p:ph idx="1" type="body"/>
          </p:nvPr>
        </p:nvSpPr>
        <p:spPr>
          <a:xfrm>
            <a:off x="4508500" y="1500188"/>
            <a:ext cx="4102200" cy="23349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2500"/>
              </a:lnSpc>
              <a:spcBef>
                <a:spcPts val="0"/>
              </a:spcBef>
              <a:spcAft>
                <a:spcPts val="0"/>
              </a:spcAft>
              <a:buClr>
                <a:schemeClr val="lt2"/>
              </a:buClr>
              <a:buSzPts val="1400"/>
              <a:buFont typeface="Arial"/>
              <a:buNone/>
              <a:defRPr b="0" i="0" sz="1600" u="none" cap="none" strike="noStrike">
                <a:solidFill>
                  <a:schemeClr val="lt2"/>
                </a:solidFill>
                <a:latin typeface="Arial"/>
                <a:ea typeface="Arial"/>
                <a:cs typeface="Arial"/>
                <a:sym typeface="Arial"/>
              </a:defRPr>
            </a:lvl1pPr>
            <a:lvl2pPr indent="-330200" lvl="1" marL="914400" marR="0" rtl="0" algn="l">
              <a:lnSpc>
                <a:spcPct val="112500"/>
              </a:lnSpc>
              <a:spcBef>
                <a:spcPts val="600"/>
              </a:spcBef>
              <a:spcAft>
                <a:spcPts val="0"/>
              </a:spcAft>
              <a:buClr>
                <a:schemeClr val="lt2"/>
              </a:buClr>
              <a:buSzPts val="1600"/>
              <a:buFont typeface="Arial"/>
              <a:buChar char="•"/>
              <a:defRPr b="0" i="0" sz="1600" u="none" cap="none" strike="noStrike">
                <a:solidFill>
                  <a:schemeClr val="dk2"/>
                </a:solidFill>
                <a:latin typeface="Arial"/>
                <a:ea typeface="Arial"/>
                <a:cs typeface="Arial"/>
                <a:sym typeface="Arial"/>
              </a:defRPr>
            </a:lvl2pPr>
            <a:lvl3pPr indent="-330200" lvl="2" marL="1371600" marR="0" rtl="0" algn="l">
              <a:lnSpc>
                <a:spcPct val="118750"/>
              </a:lnSpc>
              <a:spcBef>
                <a:spcPts val="0"/>
              </a:spcBef>
              <a:spcAft>
                <a:spcPts val="0"/>
              </a:spcAft>
              <a:buClr>
                <a:schemeClr val="accent4"/>
              </a:buClr>
              <a:buSzPts val="1600"/>
              <a:buFont typeface="Arial"/>
              <a:buChar char="‒"/>
              <a:defRPr b="0" i="0" sz="1600" u="none" cap="none" strike="noStrike">
                <a:solidFill>
                  <a:schemeClr val="dk1"/>
                </a:solidFill>
                <a:latin typeface="Arial"/>
                <a:ea typeface="Arial"/>
                <a:cs typeface="Arial"/>
                <a:sym typeface="Arial"/>
              </a:defRPr>
            </a:lvl3pPr>
            <a:lvl4pPr indent="-228600" lvl="3" marL="1828800" marR="0" rtl="0" algn="l">
              <a:lnSpc>
                <a:spcPct val="125000"/>
              </a:lnSpc>
              <a:spcBef>
                <a:spcPts val="0"/>
              </a:spcBef>
              <a:spcAft>
                <a:spcPts val="0"/>
              </a:spcAft>
              <a:buClr>
                <a:schemeClr val="dk1"/>
              </a:buClr>
              <a:buSzPts val="1400"/>
              <a:buFont typeface="Arial"/>
              <a:buNone/>
              <a:defRPr b="0" i="0" sz="1200" u="none" cap="none" strike="noStrike">
                <a:solidFill>
                  <a:schemeClr val="lt2"/>
                </a:solidFill>
                <a:latin typeface="Arial"/>
                <a:ea typeface="Arial"/>
                <a:cs typeface="Arial"/>
                <a:sym typeface="Arial"/>
              </a:defRPr>
            </a:lvl4pPr>
            <a:lvl5pPr indent="-342900" lvl="4" marL="2286000" marR="0" rtl="0" algn="l">
              <a:spcBef>
                <a:spcPts val="85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80" name="Google Shape;80;p17"/>
          <p:cNvSpPr/>
          <p:nvPr>
            <p:ph idx="2" type="pic"/>
          </p:nvPr>
        </p:nvSpPr>
        <p:spPr>
          <a:xfrm>
            <a:off x="1" y="0"/>
            <a:ext cx="3876600" cy="5143500"/>
          </a:xfrm>
          <a:prstGeom prst="rect">
            <a:avLst/>
          </a:prstGeom>
          <a:solidFill>
            <a:srgbClr val="BBBBBB"/>
          </a:solidFill>
          <a:ln>
            <a:noFill/>
          </a:ln>
        </p:spPr>
        <p:txBody>
          <a:bodyPr anchorCtr="0" anchor="t" bIns="91425" lIns="91425" spcFirstLastPara="1" rIns="91425" wrap="square" tIns="91425">
            <a:noAutofit/>
          </a:bodyPr>
          <a:lstStyle>
            <a:lvl1pPr indent="0" lvl="0" marL="0" marR="0" rtl="0" algn="ctr">
              <a:lnSpc>
                <a:spcPct val="172727"/>
              </a:lnSpc>
              <a:spcBef>
                <a:spcPts val="0"/>
              </a:spcBef>
              <a:spcAft>
                <a:spcPts val="0"/>
              </a:spcAft>
              <a:buClr>
                <a:schemeClr val="dk1"/>
              </a:buClr>
              <a:buSzPts val="1400"/>
              <a:buFont typeface="Arial"/>
              <a:buNone/>
              <a:defRPr b="0" i="0" sz="1100" u="none" cap="none" strike="noStrike">
                <a:solidFill>
                  <a:schemeClr val="dk1"/>
                </a:solidFill>
                <a:latin typeface="Arial"/>
                <a:ea typeface="Arial"/>
                <a:cs typeface="Arial"/>
                <a:sym typeface="Arial"/>
              </a:defRPr>
            </a:lvl1pPr>
            <a:lvl2pPr indent="-180975" lvl="1" marL="180975" marR="0" rtl="0" algn="l">
              <a:lnSpc>
                <a:spcPct val="118750"/>
              </a:lnSpc>
              <a:spcBef>
                <a:spcPts val="0"/>
              </a:spcBef>
              <a:spcAft>
                <a:spcPts val="0"/>
              </a:spcAft>
              <a:buClr>
                <a:schemeClr val="lt2"/>
              </a:buClr>
              <a:buSzPts val="1600"/>
              <a:buFont typeface="Arial"/>
              <a:buChar char="•"/>
              <a:defRPr b="0" i="0" sz="1600" u="none" cap="none" strike="noStrike">
                <a:solidFill>
                  <a:schemeClr val="dk1"/>
                </a:solidFill>
                <a:latin typeface="Arial"/>
                <a:ea typeface="Arial"/>
                <a:cs typeface="Arial"/>
                <a:sym typeface="Arial"/>
              </a:defRPr>
            </a:lvl2pPr>
            <a:lvl3pPr indent="-174625" lvl="2" marL="352425" marR="0" rtl="0" algn="l">
              <a:lnSpc>
                <a:spcPct val="118750"/>
              </a:lnSpc>
              <a:spcBef>
                <a:spcPts val="0"/>
              </a:spcBef>
              <a:spcAft>
                <a:spcPts val="0"/>
              </a:spcAft>
              <a:buClr>
                <a:schemeClr val="accent4"/>
              </a:buClr>
              <a:buSzPts val="1600"/>
              <a:buFont typeface="Arial"/>
              <a:buChar char="‒"/>
              <a:defRPr b="0" i="0" sz="1600" u="none" cap="none" strike="noStrike">
                <a:solidFill>
                  <a:schemeClr val="dk1"/>
                </a:solidFill>
                <a:latin typeface="Arial"/>
                <a:ea typeface="Arial"/>
                <a:cs typeface="Arial"/>
                <a:sym typeface="Arial"/>
              </a:defRPr>
            </a:lvl3pPr>
            <a:lvl4pPr indent="-6350" lvl="3" marL="781050" marR="0" rtl="0" algn="l">
              <a:lnSpc>
                <a:spcPct val="125000"/>
              </a:lnSpc>
              <a:spcBef>
                <a:spcPts val="0"/>
              </a:spcBef>
              <a:spcAft>
                <a:spcPts val="0"/>
              </a:spcAft>
              <a:buClr>
                <a:schemeClr val="dk1"/>
              </a:buClr>
              <a:buSzPts val="1400"/>
              <a:buFont typeface="Arial"/>
              <a:buNone/>
              <a:defRPr b="0" i="0" sz="1200" u="none" cap="none" strike="noStrike">
                <a:solidFill>
                  <a:schemeClr val="lt2"/>
                </a:solidFill>
                <a:latin typeface="Arial"/>
                <a:ea typeface="Arial"/>
                <a:cs typeface="Arial"/>
                <a:sym typeface="Arial"/>
              </a:defRPr>
            </a:lvl4pPr>
            <a:lvl5pPr indent="-228600" lvl="4" marL="2057400" marR="0" rtl="0" algn="l">
              <a:spcBef>
                <a:spcPts val="85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228600" lvl="5" marL="2514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228600" lvl="6" marL="2971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228600" lvl="7" marL="3429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228600" lvl="8" marL="3886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cxnSp>
        <p:nvCxnSpPr>
          <p:cNvPr id="81" name="Google Shape;81;p17"/>
          <p:cNvCxnSpPr/>
          <p:nvPr/>
        </p:nvCxnSpPr>
        <p:spPr>
          <a:xfrm>
            <a:off x="8465042" y="4878585"/>
            <a:ext cx="0" cy="64800"/>
          </a:xfrm>
          <a:prstGeom prst="straightConnector1">
            <a:avLst/>
          </a:prstGeom>
          <a:noFill/>
          <a:ln cap="flat" cmpd="sng" w="9525">
            <a:solidFill>
              <a:schemeClr val="lt2"/>
            </a:solidFill>
            <a:prstDash val="solid"/>
            <a:round/>
            <a:headEnd len="sm" w="sm" type="none"/>
            <a:tailEnd len="sm" w="sm" type="none"/>
          </a:ln>
        </p:spPr>
      </p:cxnSp>
      <p:sp>
        <p:nvSpPr>
          <p:cNvPr id="82" name="Google Shape;82;p17"/>
          <p:cNvSpPr txBox="1"/>
          <p:nvPr>
            <p:ph idx="12" type="sldNum"/>
          </p:nvPr>
        </p:nvSpPr>
        <p:spPr>
          <a:xfrm>
            <a:off x="8497765" y="4867184"/>
            <a:ext cx="433200" cy="93900"/>
          </a:xfrm>
          <a:prstGeom prst="rect">
            <a:avLst/>
          </a:prstGeom>
          <a:noFill/>
          <a:ln>
            <a:noFill/>
          </a:ln>
        </p:spPr>
        <p:txBody>
          <a:bodyPr anchorCtr="0" anchor="ctr" bIns="0" lIns="0" spcFirstLastPara="1" rIns="0" wrap="square" tIns="0">
            <a:noAutofit/>
          </a:bodyPr>
          <a:lstStyle>
            <a:lvl1pPr indent="0" lvl="0" marL="0" marR="0" rtl="0" algn="l">
              <a:spcBef>
                <a:spcPts val="0"/>
              </a:spcBef>
              <a:buNone/>
              <a:defRPr b="1" i="0" sz="800" u="none" cap="none" strike="noStrike">
                <a:solidFill>
                  <a:schemeClr val="lt2"/>
                </a:solidFill>
                <a:latin typeface="Arial"/>
                <a:ea typeface="Arial"/>
                <a:cs typeface="Arial"/>
                <a:sym typeface="Arial"/>
              </a:defRPr>
            </a:lvl1pPr>
            <a:lvl2pPr indent="0" lvl="1" marL="0" marR="0" rtl="0" algn="l">
              <a:spcBef>
                <a:spcPts val="0"/>
              </a:spcBef>
              <a:buNone/>
              <a:defRPr b="1" i="0" sz="800" u="none" cap="none" strike="noStrike">
                <a:solidFill>
                  <a:schemeClr val="lt2"/>
                </a:solidFill>
                <a:latin typeface="Arial"/>
                <a:ea typeface="Arial"/>
                <a:cs typeface="Arial"/>
                <a:sym typeface="Arial"/>
              </a:defRPr>
            </a:lvl2pPr>
            <a:lvl3pPr indent="0" lvl="2" marL="0" marR="0" rtl="0" algn="l">
              <a:spcBef>
                <a:spcPts val="0"/>
              </a:spcBef>
              <a:buNone/>
              <a:defRPr b="1" i="0" sz="800" u="none" cap="none" strike="noStrike">
                <a:solidFill>
                  <a:schemeClr val="lt2"/>
                </a:solidFill>
                <a:latin typeface="Arial"/>
                <a:ea typeface="Arial"/>
                <a:cs typeface="Arial"/>
                <a:sym typeface="Arial"/>
              </a:defRPr>
            </a:lvl3pPr>
            <a:lvl4pPr indent="0" lvl="3" marL="0" marR="0" rtl="0" algn="l">
              <a:spcBef>
                <a:spcPts val="0"/>
              </a:spcBef>
              <a:buNone/>
              <a:defRPr b="1" i="0" sz="800" u="none" cap="none" strike="noStrike">
                <a:solidFill>
                  <a:schemeClr val="lt2"/>
                </a:solidFill>
                <a:latin typeface="Arial"/>
                <a:ea typeface="Arial"/>
                <a:cs typeface="Arial"/>
                <a:sym typeface="Arial"/>
              </a:defRPr>
            </a:lvl4pPr>
            <a:lvl5pPr indent="0" lvl="4" marL="0" marR="0" rtl="0" algn="l">
              <a:spcBef>
                <a:spcPts val="0"/>
              </a:spcBef>
              <a:buNone/>
              <a:defRPr b="1" i="0" sz="800" u="none" cap="none" strike="noStrike">
                <a:solidFill>
                  <a:schemeClr val="lt2"/>
                </a:solidFill>
                <a:latin typeface="Arial"/>
                <a:ea typeface="Arial"/>
                <a:cs typeface="Arial"/>
                <a:sym typeface="Arial"/>
              </a:defRPr>
            </a:lvl5pPr>
            <a:lvl6pPr indent="0" lvl="5" marL="0" marR="0" rtl="0" algn="l">
              <a:spcBef>
                <a:spcPts val="0"/>
              </a:spcBef>
              <a:buNone/>
              <a:defRPr b="1" i="0" sz="800" u="none" cap="none" strike="noStrike">
                <a:solidFill>
                  <a:schemeClr val="lt2"/>
                </a:solidFill>
                <a:latin typeface="Arial"/>
                <a:ea typeface="Arial"/>
                <a:cs typeface="Arial"/>
                <a:sym typeface="Arial"/>
              </a:defRPr>
            </a:lvl6pPr>
            <a:lvl7pPr indent="0" lvl="6" marL="0" marR="0" rtl="0" algn="l">
              <a:spcBef>
                <a:spcPts val="0"/>
              </a:spcBef>
              <a:buNone/>
              <a:defRPr b="1" i="0" sz="800" u="none" cap="none" strike="noStrike">
                <a:solidFill>
                  <a:schemeClr val="lt2"/>
                </a:solidFill>
                <a:latin typeface="Arial"/>
                <a:ea typeface="Arial"/>
                <a:cs typeface="Arial"/>
                <a:sym typeface="Arial"/>
              </a:defRPr>
            </a:lvl7pPr>
            <a:lvl8pPr indent="0" lvl="7" marL="0" marR="0" rtl="0" algn="l">
              <a:spcBef>
                <a:spcPts val="0"/>
              </a:spcBef>
              <a:buNone/>
              <a:defRPr b="1" i="0" sz="800" u="none" cap="none" strike="noStrike">
                <a:solidFill>
                  <a:schemeClr val="lt2"/>
                </a:solidFill>
                <a:latin typeface="Arial"/>
                <a:ea typeface="Arial"/>
                <a:cs typeface="Arial"/>
                <a:sym typeface="Arial"/>
              </a:defRPr>
            </a:lvl8pPr>
            <a:lvl9pPr indent="0" lvl="8" marL="0" marR="0" rtl="0" algn="l">
              <a:spcBef>
                <a:spcPts val="0"/>
              </a:spcBef>
              <a:buNone/>
              <a:defRPr b="1" i="0" sz="800" u="none" cap="none" strike="noStrike">
                <a:solidFill>
                  <a:schemeClr val="lt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troduction" showMasterSp="0">
  <p:cSld name="Introduction">
    <p:bg>
      <p:bgPr>
        <a:solidFill>
          <a:schemeClr val="lt2"/>
        </a:solidFill>
      </p:bgPr>
    </p:bg>
    <p:spTree>
      <p:nvGrpSpPr>
        <p:cNvPr id="83" name="Shape 83"/>
        <p:cNvGrpSpPr/>
        <p:nvPr/>
      </p:nvGrpSpPr>
      <p:grpSpPr>
        <a:xfrm>
          <a:off x="0" y="0"/>
          <a:ext cx="0" cy="0"/>
          <a:chOff x="0" y="0"/>
          <a:chExt cx="0" cy="0"/>
        </a:xfrm>
      </p:grpSpPr>
      <p:sp>
        <p:nvSpPr>
          <p:cNvPr id="84" name="Google Shape;84;p18"/>
          <p:cNvSpPr txBox="1"/>
          <p:nvPr>
            <p:ph type="title"/>
          </p:nvPr>
        </p:nvSpPr>
        <p:spPr>
          <a:xfrm>
            <a:off x="540000" y="313538"/>
            <a:ext cx="3587700" cy="858900"/>
          </a:xfrm>
          <a:prstGeom prst="rect">
            <a:avLst/>
          </a:prstGeom>
          <a:noFill/>
          <a:ln>
            <a:noFill/>
          </a:ln>
        </p:spPr>
        <p:txBody>
          <a:bodyPr anchorCtr="0" anchor="t" bIns="91425" lIns="91425" spcFirstLastPara="1" rIns="91425" wrap="square" tIns="91425">
            <a:noAutofit/>
          </a:bodyPr>
          <a:lstStyle>
            <a:lvl1pPr indent="0" lvl="0" marL="0" marR="0" rtl="0" algn="l">
              <a:lnSpc>
                <a:spcPct val="117647"/>
              </a:lnSpc>
              <a:spcBef>
                <a:spcPts val="0"/>
              </a:spcBef>
              <a:spcAft>
                <a:spcPts val="0"/>
              </a:spcAft>
              <a:buClr>
                <a:srgbClr val="FFFFFF"/>
              </a:buClr>
              <a:buSzPts val="1400"/>
              <a:buFont typeface="Times New Roman"/>
              <a:buNone/>
              <a:defRPr b="1" i="0" sz="3400" u="none" cap="none" strike="noStrike">
                <a:solidFill>
                  <a:srgbClr val="FFFFFF"/>
                </a:solidFill>
                <a:latin typeface="Times New Roman"/>
                <a:ea typeface="Times New Roman"/>
                <a:cs typeface="Times New Roman"/>
                <a:sym typeface="Times New Roman"/>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85" name="Google Shape;85;p18"/>
          <p:cNvSpPr txBox="1"/>
          <p:nvPr>
            <p:ph idx="1" type="body"/>
          </p:nvPr>
        </p:nvSpPr>
        <p:spPr>
          <a:xfrm>
            <a:off x="552450" y="1564481"/>
            <a:ext cx="3533700" cy="23433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25000"/>
              </a:lnSpc>
              <a:spcBef>
                <a:spcPts val="0"/>
              </a:spcBef>
              <a:spcAft>
                <a:spcPts val="0"/>
              </a:spcAft>
              <a:buClr>
                <a:schemeClr val="dk1"/>
              </a:buClr>
              <a:buSzPts val="1400"/>
              <a:buFont typeface="Arial"/>
              <a:buNone/>
              <a:defRPr b="0" i="0" sz="1600" u="none" cap="none" strike="noStrike">
                <a:solidFill>
                  <a:srgbClr val="FFFFFF"/>
                </a:solidFill>
                <a:latin typeface="Arial"/>
                <a:ea typeface="Arial"/>
                <a:cs typeface="Arial"/>
                <a:sym typeface="Arial"/>
              </a:defRPr>
            </a:lvl1pPr>
            <a:lvl2pPr indent="-304800" lvl="1" marL="914400" marR="0" rtl="0" algn="l">
              <a:lnSpc>
                <a:spcPct val="133333"/>
              </a:lnSpc>
              <a:spcBef>
                <a:spcPts val="1701"/>
              </a:spcBef>
              <a:spcAft>
                <a:spcPts val="0"/>
              </a:spcAft>
              <a:buClr>
                <a:schemeClr val="lt2"/>
              </a:buClr>
              <a:buSzPts val="1200"/>
              <a:buFont typeface="Arial"/>
              <a:buChar char="•"/>
              <a:defRPr b="0" i="1" sz="1200" u="none" cap="none" strike="noStrike">
                <a:solidFill>
                  <a:schemeClr val="lt1"/>
                </a:solidFill>
                <a:latin typeface="Arial"/>
                <a:ea typeface="Arial"/>
                <a:cs typeface="Arial"/>
                <a:sym typeface="Arial"/>
              </a:defRPr>
            </a:lvl2pPr>
            <a:lvl3pPr indent="-330200" lvl="2" marL="1371600" marR="0" rtl="0" algn="l">
              <a:lnSpc>
                <a:spcPct val="118750"/>
              </a:lnSpc>
              <a:spcBef>
                <a:spcPts val="0"/>
              </a:spcBef>
              <a:spcAft>
                <a:spcPts val="0"/>
              </a:spcAft>
              <a:buClr>
                <a:schemeClr val="accent4"/>
              </a:buClr>
              <a:buSzPts val="1600"/>
              <a:buFont typeface="Arial"/>
              <a:buChar char="‒"/>
              <a:defRPr b="0" i="0" sz="1600" u="none" cap="none" strike="noStrike">
                <a:solidFill>
                  <a:schemeClr val="dk1"/>
                </a:solidFill>
                <a:latin typeface="Arial"/>
                <a:ea typeface="Arial"/>
                <a:cs typeface="Arial"/>
                <a:sym typeface="Arial"/>
              </a:defRPr>
            </a:lvl3pPr>
            <a:lvl4pPr indent="-228600" lvl="3" marL="1828800" marR="0" rtl="0" algn="l">
              <a:lnSpc>
                <a:spcPct val="125000"/>
              </a:lnSpc>
              <a:spcBef>
                <a:spcPts val="0"/>
              </a:spcBef>
              <a:spcAft>
                <a:spcPts val="0"/>
              </a:spcAft>
              <a:buClr>
                <a:schemeClr val="dk1"/>
              </a:buClr>
              <a:buSzPts val="1400"/>
              <a:buFont typeface="Arial"/>
              <a:buNone/>
              <a:defRPr b="0" i="0" sz="1200" u="none" cap="none" strike="noStrike">
                <a:solidFill>
                  <a:schemeClr val="lt2"/>
                </a:solidFill>
                <a:latin typeface="Arial"/>
                <a:ea typeface="Arial"/>
                <a:cs typeface="Arial"/>
                <a:sym typeface="Arial"/>
              </a:defRPr>
            </a:lvl4pPr>
            <a:lvl5pPr indent="-342900" lvl="4" marL="2286000" marR="0" rtl="0" algn="l">
              <a:spcBef>
                <a:spcPts val="85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86" name="Google Shape;86;p18"/>
          <p:cNvSpPr/>
          <p:nvPr>
            <p:ph idx="2" type="pic"/>
          </p:nvPr>
        </p:nvSpPr>
        <p:spPr>
          <a:xfrm>
            <a:off x="4581525" y="0"/>
            <a:ext cx="4562400" cy="5143500"/>
          </a:xfrm>
          <a:prstGeom prst="rect">
            <a:avLst/>
          </a:prstGeom>
          <a:solidFill>
            <a:srgbClr val="BBBBBB"/>
          </a:solidFill>
          <a:ln>
            <a:noFill/>
          </a:ln>
        </p:spPr>
        <p:txBody>
          <a:bodyPr anchorCtr="0" anchor="t" bIns="91425" lIns="91425" spcFirstLastPara="1" rIns="91425" wrap="square" tIns="91425">
            <a:noAutofit/>
          </a:bodyPr>
          <a:lstStyle>
            <a:lvl1pPr indent="0" lvl="0" marL="0" marR="0" rtl="0" algn="ctr">
              <a:lnSpc>
                <a:spcPct val="172727"/>
              </a:lnSpc>
              <a:spcBef>
                <a:spcPts val="0"/>
              </a:spcBef>
              <a:spcAft>
                <a:spcPts val="0"/>
              </a:spcAft>
              <a:buClr>
                <a:schemeClr val="dk1"/>
              </a:buClr>
              <a:buSzPts val="1400"/>
              <a:buFont typeface="Arial"/>
              <a:buNone/>
              <a:defRPr b="0" i="0" sz="1100" u="none" cap="none" strike="noStrike">
                <a:solidFill>
                  <a:schemeClr val="dk1"/>
                </a:solidFill>
                <a:latin typeface="Arial"/>
                <a:ea typeface="Arial"/>
                <a:cs typeface="Arial"/>
                <a:sym typeface="Arial"/>
              </a:defRPr>
            </a:lvl1pPr>
            <a:lvl2pPr indent="-180975" lvl="1" marL="180975" marR="0" rtl="0" algn="l">
              <a:lnSpc>
                <a:spcPct val="118750"/>
              </a:lnSpc>
              <a:spcBef>
                <a:spcPts val="0"/>
              </a:spcBef>
              <a:spcAft>
                <a:spcPts val="0"/>
              </a:spcAft>
              <a:buClr>
                <a:schemeClr val="lt2"/>
              </a:buClr>
              <a:buSzPts val="1600"/>
              <a:buFont typeface="Arial"/>
              <a:buChar char="•"/>
              <a:defRPr b="0" i="0" sz="1600" u="none" cap="none" strike="noStrike">
                <a:solidFill>
                  <a:schemeClr val="dk1"/>
                </a:solidFill>
                <a:latin typeface="Arial"/>
                <a:ea typeface="Arial"/>
                <a:cs typeface="Arial"/>
                <a:sym typeface="Arial"/>
              </a:defRPr>
            </a:lvl2pPr>
            <a:lvl3pPr indent="-174625" lvl="2" marL="352425" marR="0" rtl="0" algn="l">
              <a:lnSpc>
                <a:spcPct val="118750"/>
              </a:lnSpc>
              <a:spcBef>
                <a:spcPts val="0"/>
              </a:spcBef>
              <a:spcAft>
                <a:spcPts val="0"/>
              </a:spcAft>
              <a:buClr>
                <a:schemeClr val="accent4"/>
              </a:buClr>
              <a:buSzPts val="1600"/>
              <a:buFont typeface="Arial"/>
              <a:buChar char="‒"/>
              <a:defRPr b="0" i="0" sz="1600" u="none" cap="none" strike="noStrike">
                <a:solidFill>
                  <a:schemeClr val="dk1"/>
                </a:solidFill>
                <a:latin typeface="Arial"/>
                <a:ea typeface="Arial"/>
                <a:cs typeface="Arial"/>
                <a:sym typeface="Arial"/>
              </a:defRPr>
            </a:lvl3pPr>
            <a:lvl4pPr indent="-6350" lvl="3" marL="781050" marR="0" rtl="0" algn="l">
              <a:lnSpc>
                <a:spcPct val="125000"/>
              </a:lnSpc>
              <a:spcBef>
                <a:spcPts val="0"/>
              </a:spcBef>
              <a:spcAft>
                <a:spcPts val="0"/>
              </a:spcAft>
              <a:buClr>
                <a:schemeClr val="dk1"/>
              </a:buClr>
              <a:buSzPts val="1400"/>
              <a:buFont typeface="Arial"/>
              <a:buNone/>
              <a:defRPr b="0" i="0" sz="1200" u="none" cap="none" strike="noStrike">
                <a:solidFill>
                  <a:schemeClr val="lt2"/>
                </a:solidFill>
                <a:latin typeface="Arial"/>
                <a:ea typeface="Arial"/>
                <a:cs typeface="Arial"/>
                <a:sym typeface="Arial"/>
              </a:defRPr>
            </a:lvl4pPr>
            <a:lvl5pPr indent="-228600" lvl="4" marL="2057400" marR="0" rtl="0" algn="l">
              <a:spcBef>
                <a:spcPts val="85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228600" lvl="5" marL="2514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228600" lvl="6" marL="2971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228600" lvl="7" marL="3429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228600" lvl="8" marL="3886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pic>
        <p:nvPicPr>
          <p:cNvPr id="87" name="Google Shape;87;p18"/>
          <p:cNvPicPr preferRelativeResize="0"/>
          <p:nvPr/>
        </p:nvPicPr>
        <p:blipFill rotWithShape="1">
          <a:blip r:embed="rId2">
            <a:alphaModFix/>
          </a:blip>
          <a:srcRect b="0" l="0" r="0" t="0"/>
          <a:stretch/>
        </p:blipFill>
        <p:spPr>
          <a:xfrm>
            <a:off x="500400" y="4781699"/>
            <a:ext cx="928500" cy="210600"/>
          </a:xfrm>
          <a:prstGeom prst="rect">
            <a:avLst/>
          </a:prstGeom>
          <a:noFill/>
          <a:ln>
            <a:noFill/>
          </a:ln>
        </p:spPr>
      </p:pic>
      <p:sp>
        <p:nvSpPr>
          <p:cNvPr id="88" name="Google Shape;88;p18"/>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lvl1pPr lvl="0" rtl="0" algn="r">
              <a:buNone/>
              <a:defRPr sz="1300">
                <a:solidFill>
                  <a:srgbClr val="FFFFFF"/>
                </a:solidFill>
              </a:defRPr>
            </a:lvl1pPr>
            <a:lvl2pPr lvl="1" rtl="0" algn="r">
              <a:buNone/>
              <a:defRPr sz="1300">
                <a:solidFill>
                  <a:srgbClr val="FFFFFF"/>
                </a:solidFill>
              </a:defRPr>
            </a:lvl2pPr>
            <a:lvl3pPr lvl="2" rtl="0" algn="r">
              <a:buNone/>
              <a:defRPr sz="1300">
                <a:solidFill>
                  <a:srgbClr val="FFFFFF"/>
                </a:solidFill>
              </a:defRPr>
            </a:lvl3pPr>
            <a:lvl4pPr lvl="3" rtl="0" algn="r">
              <a:buNone/>
              <a:defRPr sz="1300">
                <a:solidFill>
                  <a:srgbClr val="FFFFFF"/>
                </a:solidFill>
              </a:defRPr>
            </a:lvl4pPr>
            <a:lvl5pPr lvl="4" rtl="0" algn="r">
              <a:buNone/>
              <a:defRPr sz="1300">
                <a:solidFill>
                  <a:srgbClr val="FFFFFF"/>
                </a:solidFill>
              </a:defRPr>
            </a:lvl5pPr>
            <a:lvl6pPr lvl="5" rtl="0" algn="r">
              <a:buNone/>
              <a:defRPr sz="1300">
                <a:solidFill>
                  <a:srgbClr val="FFFFFF"/>
                </a:solidFill>
              </a:defRPr>
            </a:lvl6pPr>
            <a:lvl7pPr lvl="6" rtl="0" algn="r">
              <a:buNone/>
              <a:defRPr sz="1300">
                <a:solidFill>
                  <a:srgbClr val="FFFFFF"/>
                </a:solidFill>
              </a:defRPr>
            </a:lvl7pPr>
            <a:lvl8pPr lvl="7" rtl="0" algn="r">
              <a:buNone/>
              <a:defRPr sz="1300">
                <a:solidFill>
                  <a:srgbClr val="FFFFFF"/>
                </a:solidFill>
              </a:defRPr>
            </a:lvl8pPr>
            <a:lvl9pPr lvl="8" rtl="0" algn="r">
              <a:buNone/>
              <a:defRPr sz="1300">
                <a:solidFill>
                  <a:srgbClr val="FFFFFF"/>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Divider Option 5" showMasterSp="0">
  <p:cSld name="Divider Option 5">
    <p:bg>
      <p:bgPr>
        <a:blipFill rotWithShape="1">
          <a:blip r:embed="rId2">
            <a:alphaModFix/>
          </a:blip>
          <a:stretch>
            <a:fillRect b="0" l="-32998" r="-32998" t="0"/>
          </a:stretch>
        </a:blipFill>
      </p:bgPr>
    </p:bg>
    <p:spTree>
      <p:nvGrpSpPr>
        <p:cNvPr id="89" name="Shape 89"/>
        <p:cNvGrpSpPr/>
        <p:nvPr/>
      </p:nvGrpSpPr>
      <p:grpSpPr>
        <a:xfrm>
          <a:off x="0" y="0"/>
          <a:ext cx="0" cy="0"/>
          <a:chOff x="0" y="0"/>
          <a:chExt cx="0" cy="0"/>
        </a:xfrm>
      </p:grpSpPr>
      <p:sp>
        <p:nvSpPr>
          <p:cNvPr id="90" name="Google Shape;90;p19"/>
          <p:cNvSpPr/>
          <p:nvPr/>
        </p:nvSpPr>
        <p:spPr>
          <a:xfrm>
            <a:off x="1971675" y="588167"/>
            <a:ext cx="5210100" cy="4066800"/>
          </a:xfrm>
          <a:custGeom>
            <a:rect b="b" l="l" r="r" t="t"/>
            <a:pathLst>
              <a:path extrusionOk="0" h="120000" w="120000">
                <a:moveTo>
                  <a:pt x="116779" y="73492"/>
                </a:moveTo>
                <a:cubicBezTo>
                  <a:pt x="119504" y="63571"/>
                  <a:pt x="120000" y="53492"/>
                  <a:pt x="118017" y="44285"/>
                </a:cubicBezTo>
                <a:cubicBezTo>
                  <a:pt x="117357" y="41190"/>
                  <a:pt x="116366" y="38095"/>
                  <a:pt x="115127" y="35238"/>
                </a:cubicBezTo>
                <a:cubicBezTo>
                  <a:pt x="108107" y="19285"/>
                  <a:pt x="92085" y="7380"/>
                  <a:pt x="72181" y="3333"/>
                </a:cubicBezTo>
                <a:cubicBezTo>
                  <a:pt x="55746" y="0"/>
                  <a:pt x="38981" y="2698"/>
                  <a:pt x="25189" y="10952"/>
                </a:cubicBezTo>
                <a:cubicBezTo>
                  <a:pt x="16434" y="16190"/>
                  <a:pt x="9745" y="22936"/>
                  <a:pt x="5863" y="30396"/>
                </a:cubicBezTo>
                <a:cubicBezTo>
                  <a:pt x="1486" y="38809"/>
                  <a:pt x="0" y="49523"/>
                  <a:pt x="1486" y="61507"/>
                </a:cubicBezTo>
                <a:cubicBezTo>
                  <a:pt x="2477" y="68333"/>
                  <a:pt x="4294" y="75079"/>
                  <a:pt x="7102" y="81349"/>
                </a:cubicBezTo>
                <a:cubicBezTo>
                  <a:pt x="7102" y="81428"/>
                  <a:pt x="7102" y="81428"/>
                  <a:pt x="7102" y="81428"/>
                </a:cubicBezTo>
                <a:cubicBezTo>
                  <a:pt x="13131" y="95158"/>
                  <a:pt x="22876" y="105793"/>
                  <a:pt x="35182" y="112063"/>
                </a:cubicBezTo>
                <a:cubicBezTo>
                  <a:pt x="49635" y="119444"/>
                  <a:pt x="65822" y="120000"/>
                  <a:pt x="80770" y="113730"/>
                </a:cubicBezTo>
                <a:cubicBezTo>
                  <a:pt x="98279" y="106507"/>
                  <a:pt x="111741" y="91428"/>
                  <a:pt x="116779" y="73492"/>
                </a:cubicBezTo>
              </a:path>
            </a:pathLst>
          </a:custGeom>
          <a:solidFill>
            <a:srgbClr val="FFFFFF"/>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2"/>
              </a:solidFill>
              <a:latin typeface="Arial"/>
              <a:ea typeface="Arial"/>
              <a:cs typeface="Arial"/>
              <a:sym typeface="Arial"/>
            </a:endParaRPr>
          </a:p>
        </p:txBody>
      </p:sp>
      <p:sp>
        <p:nvSpPr>
          <p:cNvPr id="91" name="Google Shape;91;p19"/>
          <p:cNvSpPr txBox="1"/>
          <p:nvPr>
            <p:ph type="ctrTitle"/>
          </p:nvPr>
        </p:nvSpPr>
        <p:spPr>
          <a:xfrm>
            <a:off x="2430000" y="2230200"/>
            <a:ext cx="4284000" cy="783000"/>
          </a:xfrm>
          <a:prstGeom prst="rect">
            <a:avLst/>
          </a:prstGeom>
          <a:noFill/>
          <a:ln>
            <a:noFill/>
          </a:ln>
        </p:spPr>
        <p:txBody>
          <a:bodyPr anchorCtr="0" anchor="ctr" bIns="91425" lIns="91425" spcFirstLastPara="1" rIns="91425" wrap="square" tIns="91425">
            <a:noAutofit/>
          </a:bodyPr>
          <a:lstStyle>
            <a:lvl1pPr indent="0" lvl="0" marL="0" marR="0" rtl="0" algn="ctr">
              <a:lnSpc>
                <a:spcPct val="105882"/>
              </a:lnSpc>
              <a:spcBef>
                <a:spcPts val="0"/>
              </a:spcBef>
              <a:spcAft>
                <a:spcPts val="0"/>
              </a:spcAft>
              <a:buClr>
                <a:schemeClr val="dk2"/>
              </a:buClr>
              <a:buSzPts val="1400"/>
              <a:buFont typeface="Times New Roman"/>
              <a:buNone/>
              <a:defRPr b="1" i="0" sz="3400" u="none" cap="none" strike="noStrike">
                <a:solidFill>
                  <a:schemeClr val="dk2"/>
                </a:solidFill>
                <a:latin typeface="Times New Roman"/>
                <a:ea typeface="Times New Roman"/>
                <a:cs typeface="Times New Roman"/>
                <a:sym typeface="Times New Roman"/>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92" name="Google Shape;92;p19"/>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lvl1pPr lvl="0" rtl="0" algn="r">
              <a:buNone/>
              <a:defRPr sz="1300">
                <a:solidFill>
                  <a:schemeClr val="dk1"/>
                </a:solidFill>
              </a:defRPr>
            </a:lvl1pPr>
            <a:lvl2pPr lvl="1" rtl="0" algn="r">
              <a:buNone/>
              <a:defRPr sz="1300">
                <a:solidFill>
                  <a:schemeClr val="dk1"/>
                </a:solidFill>
              </a:defRPr>
            </a:lvl2pPr>
            <a:lvl3pPr lvl="2" rtl="0" algn="r">
              <a:buNone/>
              <a:defRPr sz="1300">
                <a:solidFill>
                  <a:schemeClr val="dk1"/>
                </a:solidFill>
              </a:defRPr>
            </a:lvl3pPr>
            <a:lvl4pPr lvl="3" rtl="0" algn="r">
              <a:buNone/>
              <a:defRPr sz="1300">
                <a:solidFill>
                  <a:schemeClr val="dk1"/>
                </a:solidFill>
              </a:defRPr>
            </a:lvl4pPr>
            <a:lvl5pPr lvl="4" rtl="0" algn="r">
              <a:buNone/>
              <a:defRPr sz="1300">
                <a:solidFill>
                  <a:schemeClr val="dk1"/>
                </a:solidFill>
              </a:defRPr>
            </a:lvl5pPr>
            <a:lvl6pPr lvl="5" rtl="0" algn="r">
              <a:buNone/>
              <a:defRPr sz="1300">
                <a:solidFill>
                  <a:schemeClr val="dk1"/>
                </a:solidFill>
              </a:defRPr>
            </a:lvl6pPr>
            <a:lvl7pPr lvl="6" rtl="0" algn="r">
              <a:buNone/>
              <a:defRPr sz="1300">
                <a:solidFill>
                  <a:schemeClr val="dk1"/>
                </a:solidFill>
              </a:defRPr>
            </a:lvl7pPr>
            <a:lvl8pPr lvl="7" rtl="0" algn="r">
              <a:buNone/>
              <a:defRPr sz="1300">
                <a:solidFill>
                  <a:schemeClr val="dk1"/>
                </a:solidFill>
              </a:defRPr>
            </a:lvl8pPr>
            <a:lvl9pPr lvl="8" rtl="0" algn="r">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tatement and Image  Option1" showMasterSp="0">
  <p:cSld name="Statement and Image  Option1">
    <p:bg>
      <p:bgPr>
        <a:solidFill>
          <a:schemeClr val="lt1"/>
        </a:solidFill>
      </p:bgPr>
    </p:bg>
    <p:spTree>
      <p:nvGrpSpPr>
        <p:cNvPr id="93" name="Shape 93"/>
        <p:cNvGrpSpPr/>
        <p:nvPr/>
      </p:nvGrpSpPr>
      <p:grpSpPr>
        <a:xfrm>
          <a:off x="0" y="0"/>
          <a:ext cx="0" cy="0"/>
          <a:chOff x="0" y="0"/>
          <a:chExt cx="0" cy="0"/>
        </a:xfrm>
      </p:grpSpPr>
      <p:sp>
        <p:nvSpPr>
          <p:cNvPr id="94" name="Google Shape;94;p20"/>
          <p:cNvSpPr txBox="1"/>
          <p:nvPr>
            <p:ph type="title"/>
          </p:nvPr>
        </p:nvSpPr>
        <p:spPr>
          <a:xfrm>
            <a:off x="540000" y="313538"/>
            <a:ext cx="3681300" cy="858900"/>
          </a:xfrm>
          <a:prstGeom prst="rect">
            <a:avLst/>
          </a:prstGeom>
          <a:noFill/>
          <a:ln>
            <a:noFill/>
          </a:ln>
        </p:spPr>
        <p:txBody>
          <a:bodyPr anchorCtr="0" anchor="t" bIns="91425" lIns="91425" spcFirstLastPara="1" rIns="91425" wrap="square" tIns="91425">
            <a:noAutofit/>
          </a:bodyPr>
          <a:lstStyle>
            <a:lvl1pPr indent="0" lvl="0" marL="0" marR="0" rtl="0" algn="l">
              <a:lnSpc>
                <a:spcPct val="117647"/>
              </a:lnSpc>
              <a:spcBef>
                <a:spcPts val="0"/>
              </a:spcBef>
              <a:spcAft>
                <a:spcPts val="0"/>
              </a:spcAft>
              <a:buClr>
                <a:schemeClr val="lt2"/>
              </a:buClr>
              <a:buSzPts val="1400"/>
              <a:buFont typeface="Times New Roman"/>
              <a:buNone/>
              <a:defRPr b="1" i="0" sz="3400" u="none" cap="none" strike="noStrike">
                <a:solidFill>
                  <a:schemeClr val="lt2"/>
                </a:solidFill>
                <a:latin typeface="Times New Roman"/>
                <a:ea typeface="Times New Roman"/>
                <a:cs typeface="Times New Roman"/>
                <a:sym typeface="Times New Roman"/>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95" name="Google Shape;95;p20"/>
          <p:cNvSpPr txBox="1"/>
          <p:nvPr>
            <p:ph idx="1" type="body"/>
          </p:nvPr>
        </p:nvSpPr>
        <p:spPr>
          <a:xfrm>
            <a:off x="539999" y="1271587"/>
            <a:ext cx="3681300" cy="23433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8750"/>
              </a:lnSpc>
              <a:spcBef>
                <a:spcPts val="0"/>
              </a:spcBef>
              <a:spcAft>
                <a:spcPts val="0"/>
              </a:spcAft>
              <a:buClr>
                <a:schemeClr val="dk1"/>
              </a:buClr>
              <a:buSzPts val="1400"/>
              <a:buFont typeface="Arial"/>
              <a:buNone/>
              <a:defRPr b="0" i="0" sz="1600" u="none" cap="none" strike="noStrike">
                <a:solidFill>
                  <a:schemeClr val="dk1"/>
                </a:solidFill>
                <a:latin typeface="Arial"/>
                <a:ea typeface="Arial"/>
                <a:cs typeface="Arial"/>
                <a:sym typeface="Arial"/>
              </a:defRPr>
            </a:lvl1pPr>
            <a:lvl2pPr indent="-228600" lvl="1" marL="914400" marR="0" rtl="0" algn="l">
              <a:lnSpc>
                <a:spcPct val="133333"/>
              </a:lnSpc>
              <a:spcBef>
                <a:spcPts val="1701"/>
              </a:spcBef>
              <a:spcAft>
                <a:spcPts val="0"/>
              </a:spcAft>
              <a:buClr>
                <a:schemeClr val="lt2"/>
              </a:buClr>
              <a:buSzPts val="1600"/>
              <a:buFont typeface="Arial"/>
              <a:buNone/>
              <a:defRPr b="0" i="1" sz="1200" u="none" cap="none" strike="noStrike">
                <a:solidFill>
                  <a:srgbClr val="000000"/>
                </a:solidFill>
                <a:latin typeface="Arial"/>
                <a:ea typeface="Arial"/>
                <a:cs typeface="Arial"/>
                <a:sym typeface="Arial"/>
              </a:defRPr>
            </a:lvl2pPr>
            <a:lvl3pPr indent="-330200" lvl="2" marL="1371600" marR="0" rtl="0" algn="l">
              <a:lnSpc>
                <a:spcPct val="118750"/>
              </a:lnSpc>
              <a:spcBef>
                <a:spcPts val="0"/>
              </a:spcBef>
              <a:spcAft>
                <a:spcPts val="0"/>
              </a:spcAft>
              <a:buClr>
                <a:schemeClr val="accent4"/>
              </a:buClr>
              <a:buSzPts val="1600"/>
              <a:buFont typeface="Arial"/>
              <a:buChar char="‒"/>
              <a:defRPr b="0" i="0" sz="1600" u="none" cap="none" strike="noStrike">
                <a:solidFill>
                  <a:schemeClr val="dk1"/>
                </a:solidFill>
                <a:latin typeface="Arial"/>
                <a:ea typeface="Arial"/>
                <a:cs typeface="Arial"/>
                <a:sym typeface="Arial"/>
              </a:defRPr>
            </a:lvl3pPr>
            <a:lvl4pPr indent="-228600" lvl="3" marL="1828800" marR="0" rtl="0" algn="l">
              <a:lnSpc>
                <a:spcPct val="125000"/>
              </a:lnSpc>
              <a:spcBef>
                <a:spcPts val="0"/>
              </a:spcBef>
              <a:spcAft>
                <a:spcPts val="0"/>
              </a:spcAft>
              <a:buClr>
                <a:schemeClr val="dk1"/>
              </a:buClr>
              <a:buSzPts val="1400"/>
              <a:buFont typeface="Arial"/>
              <a:buNone/>
              <a:defRPr b="0" i="0" sz="1200" u="none" cap="none" strike="noStrike">
                <a:solidFill>
                  <a:schemeClr val="lt2"/>
                </a:solidFill>
                <a:latin typeface="Arial"/>
                <a:ea typeface="Arial"/>
                <a:cs typeface="Arial"/>
                <a:sym typeface="Arial"/>
              </a:defRPr>
            </a:lvl4pPr>
            <a:lvl5pPr indent="-342900" lvl="4" marL="2286000" marR="0" rtl="0" algn="l">
              <a:spcBef>
                <a:spcPts val="85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96" name="Google Shape;96;p20"/>
          <p:cNvSpPr/>
          <p:nvPr>
            <p:ph idx="2" type="pic"/>
          </p:nvPr>
        </p:nvSpPr>
        <p:spPr>
          <a:xfrm>
            <a:off x="4581525" y="0"/>
            <a:ext cx="4562400" cy="5143500"/>
          </a:xfrm>
          <a:prstGeom prst="rect">
            <a:avLst/>
          </a:prstGeom>
          <a:solidFill>
            <a:srgbClr val="BBBBBB"/>
          </a:solidFill>
          <a:ln>
            <a:noFill/>
          </a:ln>
        </p:spPr>
        <p:txBody>
          <a:bodyPr anchorCtr="0" anchor="t" bIns="91425" lIns="91425" spcFirstLastPara="1" rIns="91425" wrap="square" tIns="91425">
            <a:noAutofit/>
          </a:bodyPr>
          <a:lstStyle>
            <a:lvl1pPr indent="0" lvl="0" marL="0" marR="0" rtl="0" algn="ctr">
              <a:lnSpc>
                <a:spcPct val="172727"/>
              </a:lnSpc>
              <a:spcBef>
                <a:spcPts val="0"/>
              </a:spcBef>
              <a:spcAft>
                <a:spcPts val="0"/>
              </a:spcAft>
              <a:buClr>
                <a:schemeClr val="dk1"/>
              </a:buClr>
              <a:buSzPts val="1400"/>
              <a:buFont typeface="Arial"/>
              <a:buNone/>
              <a:defRPr b="0" i="0" sz="1100" u="none" cap="none" strike="noStrike">
                <a:solidFill>
                  <a:schemeClr val="dk1"/>
                </a:solidFill>
                <a:latin typeface="Arial"/>
                <a:ea typeface="Arial"/>
                <a:cs typeface="Arial"/>
                <a:sym typeface="Arial"/>
              </a:defRPr>
            </a:lvl1pPr>
            <a:lvl2pPr indent="-180975" lvl="1" marL="180975" marR="0" rtl="0" algn="l">
              <a:lnSpc>
                <a:spcPct val="118750"/>
              </a:lnSpc>
              <a:spcBef>
                <a:spcPts val="0"/>
              </a:spcBef>
              <a:spcAft>
                <a:spcPts val="0"/>
              </a:spcAft>
              <a:buClr>
                <a:schemeClr val="lt2"/>
              </a:buClr>
              <a:buSzPts val="1600"/>
              <a:buFont typeface="Arial"/>
              <a:buChar char="•"/>
              <a:defRPr b="0" i="0" sz="1600" u="none" cap="none" strike="noStrike">
                <a:solidFill>
                  <a:schemeClr val="dk1"/>
                </a:solidFill>
                <a:latin typeface="Arial"/>
                <a:ea typeface="Arial"/>
                <a:cs typeface="Arial"/>
                <a:sym typeface="Arial"/>
              </a:defRPr>
            </a:lvl2pPr>
            <a:lvl3pPr indent="-174625" lvl="2" marL="352425" marR="0" rtl="0" algn="l">
              <a:lnSpc>
                <a:spcPct val="118750"/>
              </a:lnSpc>
              <a:spcBef>
                <a:spcPts val="0"/>
              </a:spcBef>
              <a:spcAft>
                <a:spcPts val="0"/>
              </a:spcAft>
              <a:buClr>
                <a:schemeClr val="accent4"/>
              </a:buClr>
              <a:buSzPts val="1600"/>
              <a:buFont typeface="Arial"/>
              <a:buChar char="‒"/>
              <a:defRPr b="0" i="0" sz="1600" u="none" cap="none" strike="noStrike">
                <a:solidFill>
                  <a:schemeClr val="dk1"/>
                </a:solidFill>
                <a:latin typeface="Arial"/>
                <a:ea typeface="Arial"/>
                <a:cs typeface="Arial"/>
                <a:sym typeface="Arial"/>
              </a:defRPr>
            </a:lvl3pPr>
            <a:lvl4pPr indent="-6350" lvl="3" marL="781050" marR="0" rtl="0" algn="l">
              <a:lnSpc>
                <a:spcPct val="125000"/>
              </a:lnSpc>
              <a:spcBef>
                <a:spcPts val="0"/>
              </a:spcBef>
              <a:spcAft>
                <a:spcPts val="0"/>
              </a:spcAft>
              <a:buClr>
                <a:schemeClr val="dk1"/>
              </a:buClr>
              <a:buSzPts val="1400"/>
              <a:buFont typeface="Arial"/>
              <a:buNone/>
              <a:defRPr b="0" i="0" sz="1200" u="none" cap="none" strike="noStrike">
                <a:solidFill>
                  <a:schemeClr val="lt2"/>
                </a:solidFill>
                <a:latin typeface="Arial"/>
                <a:ea typeface="Arial"/>
                <a:cs typeface="Arial"/>
                <a:sym typeface="Arial"/>
              </a:defRPr>
            </a:lvl4pPr>
            <a:lvl5pPr indent="-228600" lvl="4" marL="2057400" marR="0" rtl="0" algn="l">
              <a:spcBef>
                <a:spcPts val="85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228600" lvl="5" marL="2514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228600" lvl="6" marL="2971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228600" lvl="7" marL="3429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228600" lvl="8" marL="3886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pic>
        <p:nvPicPr>
          <p:cNvPr id="97" name="Google Shape;97;p20"/>
          <p:cNvPicPr preferRelativeResize="0"/>
          <p:nvPr/>
        </p:nvPicPr>
        <p:blipFill rotWithShape="1">
          <a:blip r:embed="rId2">
            <a:alphaModFix/>
          </a:blip>
          <a:srcRect b="0" l="0" r="0" t="0"/>
          <a:stretch/>
        </p:blipFill>
        <p:spPr>
          <a:xfrm>
            <a:off x="500410" y="4782592"/>
            <a:ext cx="918000" cy="210000"/>
          </a:xfrm>
          <a:prstGeom prst="rect">
            <a:avLst/>
          </a:prstGeom>
          <a:noFill/>
          <a:ln>
            <a:noFill/>
          </a:ln>
        </p:spPr>
      </p:pic>
      <p:sp>
        <p:nvSpPr>
          <p:cNvPr id="98" name="Google Shape;98;p20"/>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lvl1pPr lvl="0" rtl="0" algn="r">
              <a:buNone/>
              <a:defRPr sz="1300">
                <a:solidFill>
                  <a:schemeClr val="dk1"/>
                </a:solidFill>
              </a:defRPr>
            </a:lvl1pPr>
            <a:lvl2pPr lvl="1" rtl="0" algn="r">
              <a:buNone/>
              <a:defRPr sz="1300">
                <a:solidFill>
                  <a:schemeClr val="dk1"/>
                </a:solidFill>
              </a:defRPr>
            </a:lvl2pPr>
            <a:lvl3pPr lvl="2" rtl="0" algn="r">
              <a:buNone/>
              <a:defRPr sz="1300">
                <a:solidFill>
                  <a:schemeClr val="dk1"/>
                </a:solidFill>
              </a:defRPr>
            </a:lvl3pPr>
            <a:lvl4pPr lvl="3" rtl="0" algn="r">
              <a:buNone/>
              <a:defRPr sz="1300">
                <a:solidFill>
                  <a:schemeClr val="dk1"/>
                </a:solidFill>
              </a:defRPr>
            </a:lvl4pPr>
            <a:lvl5pPr lvl="4" rtl="0" algn="r">
              <a:buNone/>
              <a:defRPr sz="1300">
                <a:solidFill>
                  <a:schemeClr val="dk1"/>
                </a:solidFill>
              </a:defRPr>
            </a:lvl5pPr>
            <a:lvl6pPr lvl="5" rtl="0" algn="r">
              <a:buNone/>
              <a:defRPr sz="1300">
                <a:solidFill>
                  <a:schemeClr val="dk1"/>
                </a:solidFill>
              </a:defRPr>
            </a:lvl6pPr>
            <a:lvl7pPr lvl="6" rtl="0" algn="r">
              <a:buNone/>
              <a:defRPr sz="1300">
                <a:solidFill>
                  <a:schemeClr val="dk1"/>
                </a:solidFill>
              </a:defRPr>
            </a:lvl7pPr>
            <a:lvl8pPr lvl="7" rtl="0" algn="r">
              <a:buNone/>
              <a:defRPr sz="1300">
                <a:solidFill>
                  <a:schemeClr val="dk1"/>
                </a:solidFill>
              </a:defRPr>
            </a:lvl8pPr>
            <a:lvl9pPr lvl="8" rtl="0" algn="r">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tatement and Image Option2" showMasterSp="0">
  <p:cSld name="Statement and Image Option2">
    <p:bg>
      <p:bgPr>
        <a:solidFill>
          <a:schemeClr val="lt1"/>
        </a:solidFill>
      </p:bgPr>
    </p:bg>
    <p:spTree>
      <p:nvGrpSpPr>
        <p:cNvPr id="99" name="Shape 99"/>
        <p:cNvGrpSpPr/>
        <p:nvPr/>
      </p:nvGrpSpPr>
      <p:grpSpPr>
        <a:xfrm>
          <a:off x="0" y="0"/>
          <a:ext cx="0" cy="0"/>
          <a:chOff x="0" y="0"/>
          <a:chExt cx="0" cy="0"/>
        </a:xfrm>
      </p:grpSpPr>
      <p:sp>
        <p:nvSpPr>
          <p:cNvPr id="100" name="Google Shape;100;p21"/>
          <p:cNvSpPr txBox="1"/>
          <p:nvPr>
            <p:ph type="title"/>
          </p:nvPr>
        </p:nvSpPr>
        <p:spPr>
          <a:xfrm>
            <a:off x="540000" y="313538"/>
            <a:ext cx="4470000" cy="858900"/>
          </a:xfrm>
          <a:prstGeom prst="rect">
            <a:avLst/>
          </a:prstGeom>
          <a:noFill/>
          <a:ln>
            <a:noFill/>
          </a:ln>
        </p:spPr>
        <p:txBody>
          <a:bodyPr anchorCtr="0" anchor="t" bIns="91425" lIns="91425" spcFirstLastPara="1" rIns="91425" wrap="square" tIns="91425">
            <a:noAutofit/>
          </a:bodyPr>
          <a:lstStyle>
            <a:lvl1pPr indent="0" lvl="0" marL="0" marR="0" rtl="0" algn="l">
              <a:lnSpc>
                <a:spcPct val="117647"/>
              </a:lnSpc>
              <a:spcBef>
                <a:spcPts val="0"/>
              </a:spcBef>
              <a:spcAft>
                <a:spcPts val="0"/>
              </a:spcAft>
              <a:buClr>
                <a:schemeClr val="lt2"/>
              </a:buClr>
              <a:buSzPts val="1400"/>
              <a:buFont typeface="Times New Roman"/>
              <a:buNone/>
              <a:defRPr b="1" i="0" sz="3400" u="none" cap="none" strike="noStrike">
                <a:solidFill>
                  <a:schemeClr val="lt2"/>
                </a:solidFill>
                <a:latin typeface="Times New Roman"/>
                <a:ea typeface="Times New Roman"/>
                <a:cs typeface="Times New Roman"/>
                <a:sym typeface="Times New Roman"/>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101" name="Google Shape;101;p21"/>
          <p:cNvSpPr txBox="1"/>
          <p:nvPr>
            <p:ph idx="1" type="body"/>
          </p:nvPr>
        </p:nvSpPr>
        <p:spPr>
          <a:xfrm>
            <a:off x="540000" y="1271587"/>
            <a:ext cx="4511700" cy="23433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8750"/>
              </a:lnSpc>
              <a:spcBef>
                <a:spcPts val="0"/>
              </a:spcBef>
              <a:spcAft>
                <a:spcPts val="0"/>
              </a:spcAft>
              <a:buClr>
                <a:schemeClr val="dk1"/>
              </a:buClr>
              <a:buSzPts val="1400"/>
              <a:buFont typeface="Arial"/>
              <a:buNone/>
              <a:defRPr b="0" i="0" sz="1600" u="none" cap="none" strike="noStrike">
                <a:solidFill>
                  <a:srgbClr val="000000"/>
                </a:solidFill>
                <a:latin typeface="Arial"/>
                <a:ea typeface="Arial"/>
                <a:cs typeface="Arial"/>
                <a:sym typeface="Arial"/>
              </a:defRPr>
            </a:lvl1pPr>
            <a:lvl2pPr indent="-228600" lvl="1" marL="914400" marR="0" rtl="0" algn="l">
              <a:lnSpc>
                <a:spcPct val="133333"/>
              </a:lnSpc>
              <a:spcBef>
                <a:spcPts val="1701"/>
              </a:spcBef>
              <a:spcAft>
                <a:spcPts val="0"/>
              </a:spcAft>
              <a:buClr>
                <a:schemeClr val="lt2"/>
              </a:buClr>
              <a:buSzPts val="1600"/>
              <a:buFont typeface="Arial"/>
              <a:buNone/>
              <a:defRPr b="0" i="1" sz="1200" u="none" cap="none" strike="noStrike">
                <a:solidFill>
                  <a:srgbClr val="000000"/>
                </a:solidFill>
                <a:latin typeface="Arial"/>
                <a:ea typeface="Arial"/>
                <a:cs typeface="Arial"/>
                <a:sym typeface="Arial"/>
              </a:defRPr>
            </a:lvl2pPr>
            <a:lvl3pPr indent="-330200" lvl="2" marL="1371600" marR="0" rtl="0" algn="l">
              <a:lnSpc>
                <a:spcPct val="118750"/>
              </a:lnSpc>
              <a:spcBef>
                <a:spcPts val="0"/>
              </a:spcBef>
              <a:spcAft>
                <a:spcPts val="0"/>
              </a:spcAft>
              <a:buClr>
                <a:schemeClr val="accent4"/>
              </a:buClr>
              <a:buSzPts val="1600"/>
              <a:buFont typeface="Arial"/>
              <a:buChar char="‒"/>
              <a:defRPr b="0" i="0" sz="1600" u="none" cap="none" strike="noStrike">
                <a:solidFill>
                  <a:schemeClr val="dk1"/>
                </a:solidFill>
                <a:latin typeface="Arial"/>
                <a:ea typeface="Arial"/>
                <a:cs typeface="Arial"/>
                <a:sym typeface="Arial"/>
              </a:defRPr>
            </a:lvl3pPr>
            <a:lvl4pPr indent="-228600" lvl="3" marL="1828800" marR="0" rtl="0" algn="l">
              <a:lnSpc>
                <a:spcPct val="125000"/>
              </a:lnSpc>
              <a:spcBef>
                <a:spcPts val="0"/>
              </a:spcBef>
              <a:spcAft>
                <a:spcPts val="0"/>
              </a:spcAft>
              <a:buClr>
                <a:schemeClr val="dk1"/>
              </a:buClr>
              <a:buSzPts val="1400"/>
              <a:buFont typeface="Arial"/>
              <a:buNone/>
              <a:defRPr b="0" i="0" sz="1200" u="none" cap="none" strike="noStrike">
                <a:solidFill>
                  <a:schemeClr val="lt2"/>
                </a:solidFill>
                <a:latin typeface="Arial"/>
                <a:ea typeface="Arial"/>
                <a:cs typeface="Arial"/>
                <a:sym typeface="Arial"/>
              </a:defRPr>
            </a:lvl4pPr>
            <a:lvl5pPr indent="-342900" lvl="4" marL="2286000" marR="0" rtl="0" algn="l">
              <a:spcBef>
                <a:spcPts val="85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02" name="Google Shape;102;p21"/>
          <p:cNvSpPr/>
          <p:nvPr>
            <p:ph idx="2" type="pic"/>
          </p:nvPr>
        </p:nvSpPr>
        <p:spPr>
          <a:xfrm>
            <a:off x="5876925" y="0"/>
            <a:ext cx="3267000" cy="5143500"/>
          </a:xfrm>
          <a:prstGeom prst="rect">
            <a:avLst/>
          </a:prstGeom>
          <a:solidFill>
            <a:srgbClr val="BBBBBB"/>
          </a:solidFill>
          <a:ln>
            <a:noFill/>
          </a:ln>
        </p:spPr>
        <p:txBody>
          <a:bodyPr anchorCtr="0" anchor="t" bIns="91425" lIns="91425" spcFirstLastPara="1" rIns="91425" wrap="square" tIns="91425">
            <a:noAutofit/>
          </a:bodyPr>
          <a:lstStyle>
            <a:lvl1pPr indent="0" lvl="0" marL="0" marR="0" rtl="0" algn="ctr">
              <a:lnSpc>
                <a:spcPct val="172727"/>
              </a:lnSpc>
              <a:spcBef>
                <a:spcPts val="0"/>
              </a:spcBef>
              <a:spcAft>
                <a:spcPts val="0"/>
              </a:spcAft>
              <a:buClr>
                <a:schemeClr val="dk1"/>
              </a:buClr>
              <a:buSzPts val="1400"/>
              <a:buFont typeface="Arial"/>
              <a:buNone/>
              <a:defRPr b="0" i="0" sz="1100" u="none" cap="none" strike="noStrike">
                <a:solidFill>
                  <a:schemeClr val="dk1"/>
                </a:solidFill>
                <a:latin typeface="Arial"/>
                <a:ea typeface="Arial"/>
                <a:cs typeface="Arial"/>
                <a:sym typeface="Arial"/>
              </a:defRPr>
            </a:lvl1pPr>
            <a:lvl2pPr indent="-180975" lvl="1" marL="180975" marR="0" rtl="0" algn="l">
              <a:lnSpc>
                <a:spcPct val="118750"/>
              </a:lnSpc>
              <a:spcBef>
                <a:spcPts val="0"/>
              </a:spcBef>
              <a:spcAft>
                <a:spcPts val="0"/>
              </a:spcAft>
              <a:buClr>
                <a:schemeClr val="lt2"/>
              </a:buClr>
              <a:buSzPts val="1600"/>
              <a:buFont typeface="Arial"/>
              <a:buChar char="•"/>
              <a:defRPr b="0" i="0" sz="1600" u="none" cap="none" strike="noStrike">
                <a:solidFill>
                  <a:schemeClr val="dk1"/>
                </a:solidFill>
                <a:latin typeface="Arial"/>
                <a:ea typeface="Arial"/>
                <a:cs typeface="Arial"/>
                <a:sym typeface="Arial"/>
              </a:defRPr>
            </a:lvl2pPr>
            <a:lvl3pPr indent="-174625" lvl="2" marL="352425" marR="0" rtl="0" algn="l">
              <a:lnSpc>
                <a:spcPct val="118750"/>
              </a:lnSpc>
              <a:spcBef>
                <a:spcPts val="0"/>
              </a:spcBef>
              <a:spcAft>
                <a:spcPts val="0"/>
              </a:spcAft>
              <a:buClr>
                <a:schemeClr val="accent4"/>
              </a:buClr>
              <a:buSzPts val="1600"/>
              <a:buFont typeface="Arial"/>
              <a:buChar char="‒"/>
              <a:defRPr b="0" i="0" sz="1600" u="none" cap="none" strike="noStrike">
                <a:solidFill>
                  <a:schemeClr val="dk1"/>
                </a:solidFill>
                <a:latin typeface="Arial"/>
                <a:ea typeface="Arial"/>
                <a:cs typeface="Arial"/>
                <a:sym typeface="Arial"/>
              </a:defRPr>
            </a:lvl3pPr>
            <a:lvl4pPr indent="-6350" lvl="3" marL="781050" marR="0" rtl="0" algn="l">
              <a:lnSpc>
                <a:spcPct val="125000"/>
              </a:lnSpc>
              <a:spcBef>
                <a:spcPts val="0"/>
              </a:spcBef>
              <a:spcAft>
                <a:spcPts val="0"/>
              </a:spcAft>
              <a:buClr>
                <a:schemeClr val="dk1"/>
              </a:buClr>
              <a:buSzPts val="1400"/>
              <a:buFont typeface="Arial"/>
              <a:buNone/>
              <a:defRPr b="0" i="0" sz="1200" u="none" cap="none" strike="noStrike">
                <a:solidFill>
                  <a:schemeClr val="lt2"/>
                </a:solidFill>
                <a:latin typeface="Arial"/>
                <a:ea typeface="Arial"/>
                <a:cs typeface="Arial"/>
                <a:sym typeface="Arial"/>
              </a:defRPr>
            </a:lvl4pPr>
            <a:lvl5pPr indent="-228600" lvl="4" marL="2057400" marR="0" rtl="0" algn="l">
              <a:spcBef>
                <a:spcPts val="85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228600" lvl="5" marL="2514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228600" lvl="6" marL="2971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228600" lvl="7" marL="3429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228600" lvl="8" marL="3886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pic>
        <p:nvPicPr>
          <p:cNvPr id="103" name="Google Shape;103;p21"/>
          <p:cNvPicPr preferRelativeResize="0"/>
          <p:nvPr/>
        </p:nvPicPr>
        <p:blipFill rotWithShape="1">
          <a:blip r:embed="rId2">
            <a:alphaModFix/>
          </a:blip>
          <a:srcRect b="0" l="0" r="0" t="0"/>
          <a:stretch/>
        </p:blipFill>
        <p:spPr>
          <a:xfrm>
            <a:off x="500410" y="4782592"/>
            <a:ext cx="918000" cy="210000"/>
          </a:xfrm>
          <a:prstGeom prst="rect">
            <a:avLst/>
          </a:prstGeom>
          <a:noFill/>
          <a:ln>
            <a:noFill/>
          </a:ln>
        </p:spPr>
      </p:pic>
      <p:sp>
        <p:nvSpPr>
          <p:cNvPr id="104" name="Google Shape;104;p21"/>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lvl1pPr lvl="0" rtl="0" algn="r">
              <a:buNone/>
              <a:defRPr sz="1300">
                <a:solidFill>
                  <a:srgbClr val="000000"/>
                </a:solidFill>
              </a:defRPr>
            </a:lvl1pPr>
            <a:lvl2pPr lvl="1" rtl="0" algn="r">
              <a:buNone/>
              <a:defRPr sz="1300">
                <a:solidFill>
                  <a:srgbClr val="000000"/>
                </a:solidFill>
              </a:defRPr>
            </a:lvl2pPr>
            <a:lvl3pPr lvl="2" rtl="0" algn="r">
              <a:buNone/>
              <a:defRPr sz="1300">
                <a:solidFill>
                  <a:srgbClr val="000000"/>
                </a:solidFill>
              </a:defRPr>
            </a:lvl3pPr>
            <a:lvl4pPr lvl="3" rtl="0" algn="r">
              <a:buNone/>
              <a:defRPr sz="1300">
                <a:solidFill>
                  <a:srgbClr val="000000"/>
                </a:solidFill>
              </a:defRPr>
            </a:lvl4pPr>
            <a:lvl5pPr lvl="4" rtl="0" algn="r">
              <a:buNone/>
              <a:defRPr sz="1300">
                <a:solidFill>
                  <a:srgbClr val="000000"/>
                </a:solidFill>
              </a:defRPr>
            </a:lvl5pPr>
            <a:lvl6pPr lvl="5" rtl="0" algn="r">
              <a:buNone/>
              <a:defRPr sz="1300">
                <a:solidFill>
                  <a:srgbClr val="000000"/>
                </a:solidFill>
              </a:defRPr>
            </a:lvl6pPr>
            <a:lvl7pPr lvl="6" rtl="0" algn="r">
              <a:buNone/>
              <a:defRPr sz="1300">
                <a:solidFill>
                  <a:srgbClr val="000000"/>
                </a:solidFill>
              </a:defRPr>
            </a:lvl7pPr>
            <a:lvl8pPr lvl="7" rtl="0" algn="r">
              <a:buNone/>
              <a:defRPr sz="1300">
                <a:solidFill>
                  <a:srgbClr val="000000"/>
                </a:solidFill>
              </a:defRPr>
            </a:lvl8pPr>
            <a:lvl9pPr lvl="8" rtl="0" algn="r">
              <a:buNone/>
              <a:defRPr sz="1300">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tatement and Image Option3" showMasterSp="0">
  <p:cSld name="Statement and Image Option3">
    <p:bg>
      <p:bgPr>
        <a:solidFill>
          <a:srgbClr val="FFFFFF"/>
        </a:solidFill>
      </p:bgPr>
    </p:bg>
    <p:spTree>
      <p:nvGrpSpPr>
        <p:cNvPr id="105" name="Shape 105"/>
        <p:cNvGrpSpPr/>
        <p:nvPr/>
      </p:nvGrpSpPr>
      <p:grpSpPr>
        <a:xfrm>
          <a:off x="0" y="0"/>
          <a:ext cx="0" cy="0"/>
          <a:chOff x="0" y="0"/>
          <a:chExt cx="0" cy="0"/>
        </a:xfrm>
      </p:grpSpPr>
      <p:sp>
        <p:nvSpPr>
          <p:cNvPr id="106" name="Google Shape;106;p22"/>
          <p:cNvSpPr txBox="1"/>
          <p:nvPr>
            <p:ph type="title"/>
          </p:nvPr>
        </p:nvSpPr>
        <p:spPr>
          <a:xfrm>
            <a:off x="539999" y="313538"/>
            <a:ext cx="3681300" cy="858900"/>
          </a:xfrm>
          <a:prstGeom prst="rect">
            <a:avLst/>
          </a:prstGeom>
          <a:noFill/>
          <a:ln>
            <a:noFill/>
          </a:ln>
        </p:spPr>
        <p:txBody>
          <a:bodyPr anchorCtr="0" anchor="t" bIns="91425" lIns="91425" spcFirstLastPara="1" rIns="91425" wrap="square" tIns="91425">
            <a:noAutofit/>
          </a:bodyPr>
          <a:lstStyle>
            <a:lvl1pPr indent="0" lvl="0" marL="0" marR="0" rtl="0" algn="l">
              <a:lnSpc>
                <a:spcPct val="117647"/>
              </a:lnSpc>
              <a:spcBef>
                <a:spcPts val="0"/>
              </a:spcBef>
              <a:spcAft>
                <a:spcPts val="0"/>
              </a:spcAft>
              <a:buClr>
                <a:schemeClr val="dk2"/>
              </a:buClr>
              <a:buSzPts val="1400"/>
              <a:buFont typeface="Times New Roman"/>
              <a:buNone/>
              <a:defRPr b="1" i="0" sz="3400" u="none" cap="none" strike="noStrike">
                <a:solidFill>
                  <a:schemeClr val="dk2"/>
                </a:solidFill>
                <a:latin typeface="Times New Roman"/>
                <a:ea typeface="Times New Roman"/>
                <a:cs typeface="Times New Roman"/>
                <a:sym typeface="Times New Roman"/>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107" name="Google Shape;107;p22"/>
          <p:cNvSpPr txBox="1"/>
          <p:nvPr>
            <p:ph idx="1" type="body"/>
          </p:nvPr>
        </p:nvSpPr>
        <p:spPr>
          <a:xfrm>
            <a:off x="539999" y="1271587"/>
            <a:ext cx="3681300" cy="23433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8750"/>
              </a:lnSpc>
              <a:spcBef>
                <a:spcPts val="0"/>
              </a:spcBef>
              <a:spcAft>
                <a:spcPts val="0"/>
              </a:spcAft>
              <a:buClr>
                <a:schemeClr val="dk1"/>
              </a:buClr>
              <a:buSzPts val="1400"/>
              <a:buFont typeface="Arial"/>
              <a:buNone/>
              <a:defRPr b="0" i="0" sz="1600" u="none" cap="none" strike="noStrike">
                <a:solidFill>
                  <a:srgbClr val="000000"/>
                </a:solidFill>
                <a:latin typeface="Arial"/>
                <a:ea typeface="Arial"/>
                <a:cs typeface="Arial"/>
                <a:sym typeface="Arial"/>
              </a:defRPr>
            </a:lvl1pPr>
            <a:lvl2pPr indent="-228600" lvl="1" marL="914400" marR="0" rtl="0" algn="l">
              <a:lnSpc>
                <a:spcPct val="133333"/>
              </a:lnSpc>
              <a:spcBef>
                <a:spcPts val="1701"/>
              </a:spcBef>
              <a:spcAft>
                <a:spcPts val="0"/>
              </a:spcAft>
              <a:buClr>
                <a:schemeClr val="lt2"/>
              </a:buClr>
              <a:buSzPts val="1600"/>
              <a:buFont typeface="Arial"/>
              <a:buNone/>
              <a:defRPr b="0" i="1" sz="1200" u="none" cap="none" strike="noStrike">
                <a:solidFill>
                  <a:srgbClr val="000000"/>
                </a:solidFill>
                <a:latin typeface="Arial"/>
                <a:ea typeface="Arial"/>
                <a:cs typeface="Arial"/>
                <a:sym typeface="Arial"/>
              </a:defRPr>
            </a:lvl2pPr>
            <a:lvl3pPr indent="-330200" lvl="2" marL="1371600" marR="0" rtl="0" algn="l">
              <a:lnSpc>
                <a:spcPct val="118750"/>
              </a:lnSpc>
              <a:spcBef>
                <a:spcPts val="0"/>
              </a:spcBef>
              <a:spcAft>
                <a:spcPts val="0"/>
              </a:spcAft>
              <a:buClr>
                <a:schemeClr val="accent4"/>
              </a:buClr>
              <a:buSzPts val="1600"/>
              <a:buFont typeface="Arial"/>
              <a:buChar char="‒"/>
              <a:defRPr b="0" i="0" sz="1600" u="none" cap="none" strike="noStrike">
                <a:solidFill>
                  <a:schemeClr val="dk1"/>
                </a:solidFill>
                <a:latin typeface="Arial"/>
                <a:ea typeface="Arial"/>
                <a:cs typeface="Arial"/>
                <a:sym typeface="Arial"/>
              </a:defRPr>
            </a:lvl3pPr>
            <a:lvl4pPr indent="-228600" lvl="3" marL="1828800" marR="0" rtl="0" algn="l">
              <a:lnSpc>
                <a:spcPct val="125000"/>
              </a:lnSpc>
              <a:spcBef>
                <a:spcPts val="0"/>
              </a:spcBef>
              <a:spcAft>
                <a:spcPts val="0"/>
              </a:spcAft>
              <a:buClr>
                <a:schemeClr val="dk1"/>
              </a:buClr>
              <a:buSzPts val="1400"/>
              <a:buFont typeface="Arial"/>
              <a:buNone/>
              <a:defRPr b="0" i="0" sz="1200" u="none" cap="none" strike="noStrike">
                <a:solidFill>
                  <a:schemeClr val="lt2"/>
                </a:solidFill>
                <a:latin typeface="Arial"/>
                <a:ea typeface="Arial"/>
                <a:cs typeface="Arial"/>
                <a:sym typeface="Arial"/>
              </a:defRPr>
            </a:lvl4pPr>
            <a:lvl5pPr indent="-342900" lvl="4" marL="2286000" marR="0" rtl="0" algn="l">
              <a:spcBef>
                <a:spcPts val="85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08" name="Google Shape;108;p22"/>
          <p:cNvSpPr/>
          <p:nvPr>
            <p:ph idx="2" type="pic"/>
          </p:nvPr>
        </p:nvSpPr>
        <p:spPr>
          <a:xfrm>
            <a:off x="4581525" y="0"/>
            <a:ext cx="4562400" cy="5143500"/>
          </a:xfrm>
          <a:prstGeom prst="rect">
            <a:avLst/>
          </a:prstGeom>
          <a:solidFill>
            <a:srgbClr val="BBBBBB"/>
          </a:solidFill>
          <a:ln>
            <a:noFill/>
          </a:ln>
        </p:spPr>
        <p:txBody>
          <a:bodyPr anchorCtr="0" anchor="t" bIns="91425" lIns="91425" spcFirstLastPara="1" rIns="91425" wrap="square" tIns="91425">
            <a:noAutofit/>
          </a:bodyPr>
          <a:lstStyle>
            <a:lvl1pPr indent="0" lvl="0" marL="0" marR="0" rtl="0" algn="ctr">
              <a:lnSpc>
                <a:spcPct val="172727"/>
              </a:lnSpc>
              <a:spcBef>
                <a:spcPts val="0"/>
              </a:spcBef>
              <a:spcAft>
                <a:spcPts val="0"/>
              </a:spcAft>
              <a:buClr>
                <a:schemeClr val="dk1"/>
              </a:buClr>
              <a:buSzPts val="1400"/>
              <a:buFont typeface="Arial"/>
              <a:buNone/>
              <a:defRPr b="0" i="0" sz="1100" u="none" cap="none" strike="noStrike">
                <a:solidFill>
                  <a:schemeClr val="dk1"/>
                </a:solidFill>
                <a:latin typeface="Arial"/>
                <a:ea typeface="Arial"/>
                <a:cs typeface="Arial"/>
                <a:sym typeface="Arial"/>
              </a:defRPr>
            </a:lvl1pPr>
            <a:lvl2pPr indent="-180975" lvl="1" marL="180975" marR="0" rtl="0" algn="l">
              <a:lnSpc>
                <a:spcPct val="118750"/>
              </a:lnSpc>
              <a:spcBef>
                <a:spcPts val="0"/>
              </a:spcBef>
              <a:spcAft>
                <a:spcPts val="0"/>
              </a:spcAft>
              <a:buClr>
                <a:schemeClr val="lt2"/>
              </a:buClr>
              <a:buSzPts val="1600"/>
              <a:buFont typeface="Arial"/>
              <a:buChar char="•"/>
              <a:defRPr b="0" i="0" sz="1600" u="none" cap="none" strike="noStrike">
                <a:solidFill>
                  <a:schemeClr val="dk1"/>
                </a:solidFill>
                <a:latin typeface="Arial"/>
                <a:ea typeface="Arial"/>
                <a:cs typeface="Arial"/>
                <a:sym typeface="Arial"/>
              </a:defRPr>
            </a:lvl2pPr>
            <a:lvl3pPr indent="-174625" lvl="2" marL="352425" marR="0" rtl="0" algn="l">
              <a:lnSpc>
                <a:spcPct val="118750"/>
              </a:lnSpc>
              <a:spcBef>
                <a:spcPts val="0"/>
              </a:spcBef>
              <a:spcAft>
                <a:spcPts val="0"/>
              </a:spcAft>
              <a:buClr>
                <a:schemeClr val="accent4"/>
              </a:buClr>
              <a:buSzPts val="1600"/>
              <a:buFont typeface="Arial"/>
              <a:buChar char="‒"/>
              <a:defRPr b="0" i="0" sz="1600" u="none" cap="none" strike="noStrike">
                <a:solidFill>
                  <a:schemeClr val="dk1"/>
                </a:solidFill>
                <a:latin typeface="Arial"/>
                <a:ea typeface="Arial"/>
                <a:cs typeface="Arial"/>
                <a:sym typeface="Arial"/>
              </a:defRPr>
            </a:lvl3pPr>
            <a:lvl4pPr indent="-6350" lvl="3" marL="781050" marR="0" rtl="0" algn="l">
              <a:lnSpc>
                <a:spcPct val="125000"/>
              </a:lnSpc>
              <a:spcBef>
                <a:spcPts val="0"/>
              </a:spcBef>
              <a:spcAft>
                <a:spcPts val="0"/>
              </a:spcAft>
              <a:buClr>
                <a:schemeClr val="dk1"/>
              </a:buClr>
              <a:buSzPts val="1400"/>
              <a:buFont typeface="Arial"/>
              <a:buNone/>
              <a:defRPr b="0" i="0" sz="1200" u="none" cap="none" strike="noStrike">
                <a:solidFill>
                  <a:schemeClr val="lt2"/>
                </a:solidFill>
                <a:latin typeface="Arial"/>
                <a:ea typeface="Arial"/>
                <a:cs typeface="Arial"/>
                <a:sym typeface="Arial"/>
              </a:defRPr>
            </a:lvl4pPr>
            <a:lvl5pPr indent="-228600" lvl="4" marL="2057400" marR="0" rtl="0" algn="l">
              <a:spcBef>
                <a:spcPts val="85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228600" lvl="5" marL="2514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228600" lvl="6" marL="2971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228600" lvl="7" marL="3429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228600" lvl="8" marL="3886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09" name="Google Shape;109;p22"/>
          <p:cNvSpPr txBox="1"/>
          <p:nvPr>
            <p:ph idx="3" type="body"/>
          </p:nvPr>
        </p:nvSpPr>
        <p:spPr>
          <a:xfrm>
            <a:off x="542925" y="4379119"/>
            <a:ext cx="3678300" cy="3429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8181"/>
              </a:lnSpc>
              <a:spcBef>
                <a:spcPts val="0"/>
              </a:spcBef>
              <a:spcAft>
                <a:spcPts val="0"/>
              </a:spcAft>
              <a:buClr>
                <a:schemeClr val="dk2"/>
              </a:buClr>
              <a:buSzPts val="1400"/>
              <a:buFont typeface="Arial"/>
              <a:buNone/>
              <a:defRPr b="0" i="0" sz="1100" u="none" cap="none" strike="noStrike">
                <a:solidFill>
                  <a:schemeClr val="dk2"/>
                </a:solidFill>
                <a:latin typeface="Arial"/>
                <a:ea typeface="Arial"/>
                <a:cs typeface="Arial"/>
                <a:sym typeface="Arial"/>
              </a:defRPr>
            </a:lvl1pPr>
            <a:lvl2pPr indent="-330200" lvl="1" marL="914400" marR="0" rtl="0" algn="l">
              <a:lnSpc>
                <a:spcPct val="118750"/>
              </a:lnSpc>
              <a:spcBef>
                <a:spcPts val="0"/>
              </a:spcBef>
              <a:spcAft>
                <a:spcPts val="0"/>
              </a:spcAft>
              <a:buClr>
                <a:schemeClr val="lt2"/>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18750"/>
              </a:lnSpc>
              <a:spcBef>
                <a:spcPts val="0"/>
              </a:spcBef>
              <a:spcAft>
                <a:spcPts val="0"/>
              </a:spcAft>
              <a:buClr>
                <a:schemeClr val="accent4"/>
              </a:buClr>
              <a:buSzPts val="1600"/>
              <a:buFont typeface="Arial"/>
              <a:buChar char="‒"/>
              <a:defRPr b="0" i="0" sz="1600" u="none" cap="none" strike="noStrike">
                <a:solidFill>
                  <a:schemeClr val="dk1"/>
                </a:solidFill>
                <a:latin typeface="Arial"/>
                <a:ea typeface="Arial"/>
                <a:cs typeface="Arial"/>
                <a:sym typeface="Arial"/>
              </a:defRPr>
            </a:lvl3pPr>
            <a:lvl4pPr indent="-228600" lvl="3" marL="1828800" marR="0" rtl="0" algn="l">
              <a:lnSpc>
                <a:spcPct val="125000"/>
              </a:lnSpc>
              <a:spcBef>
                <a:spcPts val="0"/>
              </a:spcBef>
              <a:spcAft>
                <a:spcPts val="0"/>
              </a:spcAft>
              <a:buClr>
                <a:schemeClr val="dk1"/>
              </a:buClr>
              <a:buSzPts val="1400"/>
              <a:buFont typeface="Arial"/>
              <a:buNone/>
              <a:defRPr b="0" i="0" sz="1200" u="none" cap="none" strike="noStrike">
                <a:solidFill>
                  <a:schemeClr val="lt2"/>
                </a:solidFill>
                <a:latin typeface="Arial"/>
                <a:ea typeface="Arial"/>
                <a:cs typeface="Arial"/>
                <a:sym typeface="Arial"/>
              </a:defRPr>
            </a:lvl4pPr>
            <a:lvl5pPr indent="-342900" lvl="4" marL="2286000" marR="0" rtl="0" algn="l">
              <a:spcBef>
                <a:spcPts val="85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pic>
        <p:nvPicPr>
          <p:cNvPr id="110" name="Google Shape;110;p22"/>
          <p:cNvPicPr preferRelativeResize="0"/>
          <p:nvPr/>
        </p:nvPicPr>
        <p:blipFill rotWithShape="1">
          <a:blip r:embed="rId2">
            <a:alphaModFix/>
          </a:blip>
          <a:srcRect b="0" l="0" r="0" t="0"/>
          <a:stretch/>
        </p:blipFill>
        <p:spPr>
          <a:xfrm>
            <a:off x="500410" y="4782592"/>
            <a:ext cx="918000" cy="210000"/>
          </a:xfrm>
          <a:prstGeom prst="rect">
            <a:avLst/>
          </a:prstGeom>
          <a:noFill/>
          <a:ln>
            <a:noFill/>
          </a:ln>
        </p:spPr>
      </p:pic>
      <p:sp>
        <p:nvSpPr>
          <p:cNvPr id="111" name="Google Shape;111;p22"/>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lvl1pPr lvl="0" rtl="0" algn="r">
              <a:buNone/>
              <a:defRPr sz="1300">
                <a:solidFill>
                  <a:srgbClr val="000000"/>
                </a:solidFill>
              </a:defRPr>
            </a:lvl1pPr>
            <a:lvl2pPr lvl="1" rtl="0" algn="r">
              <a:buNone/>
              <a:defRPr sz="1300">
                <a:solidFill>
                  <a:srgbClr val="000000"/>
                </a:solidFill>
              </a:defRPr>
            </a:lvl2pPr>
            <a:lvl3pPr lvl="2" rtl="0" algn="r">
              <a:buNone/>
              <a:defRPr sz="1300">
                <a:solidFill>
                  <a:srgbClr val="000000"/>
                </a:solidFill>
              </a:defRPr>
            </a:lvl3pPr>
            <a:lvl4pPr lvl="3" rtl="0" algn="r">
              <a:buNone/>
              <a:defRPr sz="1300">
                <a:solidFill>
                  <a:srgbClr val="000000"/>
                </a:solidFill>
              </a:defRPr>
            </a:lvl4pPr>
            <a:lvl5pPr lvl="4" rtl="0" algn="r">
              <a:buNone/>
              <a:defRPr sz="1300">
                <a:solidFill>
                  <a:srgbClr val="000000"/>
                </a:solidFill>
              </a:defRPr>
            </a:lvl5pPr>
            <a:lvl6pPr lvl="5" rtl="0" algn="r">
              <a:buNone/>
              <a:defRPr sz="1300">
                <a:solidFill>
                  <a:srgbClr val="000000"/>
                </a:solidFill>
              </a:defRPr>
            </a:lvl6pPr>
            <a:lvl7pPr lvl="6" rtl="0" algn="r">
              <a:buNone/>
              <a:defRPr sz="1300">
                <a:solidFill>
                  <a:srgbClr val="000000"/>
                </a:solidFill>
              </a:defRPr>
            </a:lvl7pPr>
            <a:lvl8pPr lvl="7" rtl="0" algn="r">
              <a:buNone/>
              <a:defRPr sz="1300">
                <a:solidFill>
                  <a:srgbClr val="000000"/>
                </a:solidFill>
              </a:defRPr>
            </a:lvl8pPr>
            <a:lvl9pPr lvl="8" rtl="0" algn="r">
              <a:buNone/>
              <a:defRPr sz="1300">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tatement and Image Option4" showMasterSp="0">
  <p:cSld name="Statement and Image Option4">
    <p:bg>
      <p:bgPr>
        <a:solidFill>
          <a:srgbClr val="FFFFFF"/>
        </a:solidFill>
      </p:bgPr>
    </p:bg>
    <p:spTree>
      <p:nvGrpSpPr>
        <p:cNvPr id="112" name="Shape 112"/>
        <p:cNvGrpSpPr/>
        <p:nvPr/>
      </p:nvGrpSpPr>
      <p:grpSpPr>
        <a:xfrm>
          <a:off x="0" y="0"/>
          <a:ext cx="0" cy="0"/>
          <a:chOff x="0" y="0"/>
          <a:chExt cx="0" cy="0"/>
        </a:xfrm>
      </p:grpSpPr>
      <p:sp>
        <p:nvSpPr>
          <p:cNvPr id="113" name="Google Shape;113;p23"/>
          <p:cNvSpPr txBox="1"/>
          <p:nvPr>
            <p:ph type="title"/>
          </p:nvPr>
        </p:nvSpPr>
        <p:spPr>
          <a:xfrm>
            <a:off x="539999" y="313538"/>
            <a:ext cx="4517700" cy="858900"/>
          </a:xfrm>
          <a:prstGeom prst="rect">
            <a:avLst/>
          </a:prstGeom>
          <a:noFill/>
          <a:ln>
            <a:noFill/>
          </a:ln>
        </p:spPr>
        <p:txBody>
          <a:bodyPr anchorCtr="0" anchor="t" bIns="91425" lIns="91425" spcFirstLastPara="1" rIns="91425" wrap="square" tIns="91425">
            <a:noAutofit/>
          </a:bodyPr>
          <a:lstStyle>
            <a:lvl1pPr indent="0" lvl="0" marL="0" marR="0" rtl="0" algn="l">
              <a:lnSpc>
                <a:spcPct val="117647"/>
              </a:lnSpc>
              <a:spcBef>
                <a:spcPts val="0"/>
              </a:spcBef>
              <a:spcAft>
                <a:spcPts val="0"/>
              </a:spcAft>
              <a:buClr>
                <a:schemeClr val="dk2"/>
              </a:buClr>
              <a:buSzPts val="1400"/>
              <a:buFont typeface="Times New Roman"/>
              <a:buNone/>
              <a:defRPr b="1" i="0" sz="3400" u="none" cap="none" strike="noStrike">
                <a:solidFill>
                  <a:schemeClr val="dk2"/>
                </a:solidFill>
                <a:latin typeface="Times New Roman"/>
                <a:ea typeface="Times New Roman"/>
                <a:cs typeface="Times New Roman"/>
                <a:sym typeface="Times New Roman"/>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114" name="Google Shape;114;p23"/>
          <p:cNvSpPr txBox="1"/>
          <p:nvPr>
            <p:ph idx="1" type="body"/>
          </p:nvPr>
        </p:nvSpPr>
        <p:spPr>
          <a:xfrm>
            <a:off x="539999" y="1271587"/>
            <a:ext cx="4517700" cy="23433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8750"/>
              </a:lnSpc>
              <a:spcBef>
                <a:spcPts val="0"/>
              </a:spcBef>
              <a:spcAft>
                <a:spcPts val="0"/>
              </a:spcAft>
              <a:buClr>
                <a:schemeClr val="dk1"/>
              </a:buClr>
              <a:buSzPts val="1400"/>
              <a:buFont typeface="Arial"/>
              <a:buNone/>
              <a:defRPr b="0" i="0" sz="1600" u="none" cap="none" strike="noStrike">
                <a:solidFill>
                  <a:srgbClr val="000000"/>
                </a:solidFill>
                <a:latin typeface="Arial"/>
                <a:ea typeface="Arial"/>
                <a:cs typeface="Arial"/>
                <a:sym typeface="Arial"/>
              </a:defRPr>
            </a:lvl1pPr>
            <a:lvl2pPr indent="-228600" lvl="1" marL="914400" marR="0" rtl="0" algn="l">
              <a:lnSpc>
                <a:spcPct val="133333"/>
              </a:lnSpc>
              <a:spcBef>
                <a:spcPts val="1701"/>
              </a:spcBef>
              <a:spcAft>
                <a:spcPts val="0"/>
              </a:spcAft>
              <a:buClr>
                <a:schemeClr val="lt2"/>
              </a:buClr>
              <a:buSzPts val="1600"/>
              <a:buFont typeface="Arial"/>
              <a:buNone/>
              <a:defRPr b="0" i="1" sz="1200" u="none" cap="none" strike="noStrike">
                <a:solidFill>
                  <a:srgbClr val="000000"/>
                </a:solidFill>
                <a:latin typeface="Arial"/>
                <a:ea typeface="Arial"/>
                <a:cs typeface="Arial"/>
                <a:sym typeface="Arial"/>
              </a:defRPr>
            </a:lvl2pPr>
            <a:lvl3pPr indent="-330200" lvl="2" marL="1371600" marR="0" rtl="0" algn="l">
              <a:lnSpc>
                <a:spcPct val="118750"/>
              </a:lnSpc>
              <a:spcBef>
                <a:spcPts val="0"/>
              </a:spcBef>
              <a:spcAft>
                <a:spcPts val="0"/>
              </a:spcAft>
              <a:buClr>
                <a:schemeClr val="accent4"/>
              </a:buClr>
              <a:buSzPts val="1600"/>
              <a:buFont typeface="Arial"/>
              <a:buChar char="‒"/>
              <a:defRPr b="0" i="0" sz="1600" u="none" cap="none" strike="noStrike">
                <a:solidFill>
                  <a:schemeClr val="dk1"/>
                </a:solidFill>
                <a:latin typeface="Arial"/>
                <a:ea typeface="Arial"/>
                <a:cs typeface="Arial"/>
                <a:sym typeface="Arial"/>
              </a:defRPr>
            </a:lvl3pPr>
            <a:lvl4pPr indent="-228600" lvl="3" marL="1828800" marR="0" rtl="0" algn="l">
              <a:lnSpc>
                <a:spcPct val="125000"/>
              </a:lnSpc>
              <a:spcBef>
                <a:spcPts val="0"/>
              </a:spcBef>
              <a:spcAft>
                <a:spcPts val="0"/>
              </a:spcAft>
              <a:buClr>
                <a:schemeClr val="dk1"/>
              </a:buClr>
              <a:buSzPts val="1400"/>
              <a:buFont typeface="Arial"/>
              <a:buNone/>
              <a:defRPr b="0" i="0" sz="1200" u="none" cap="none" strike="noStrike">
                <a:solidFill>
                  <a:schemeClr val="lt2"/>
                </a:solidFill>
                <a:latin typeface="Arial"/>
                <a:ea typeface="Arial"/>
                <a:cs typeface="Arial"/>
                <a:sym typeface="Arial"/>
              </a:defRPr>
            </a:lvl4pPr>
            <a:lvl5pPr indent="-342900" lvl="4" marL="2286000" marR="0" rtl="0" algn="l">
              <a:spcBef>
                <a:spcPts val="85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15" name="Google Shape;115;p23"/>
          <p:cNvSpPr/>
          <p:nvPr>
            <p:ph idx="2" type="pic"/>
          </p:nvPr>
        </p:nvSpPr>
        <p:spPr>
          <a:xfrm>
            <a:off x="5867400" y="0"/>
            <a:ext cx="3276600" cy="5143500"/>
          </a:xfrm>
          <a:prstGeom prst="rect">
            <a:avLst/>
          </a:prstGeom>
          <a:solidFill>
            <a:srgbClr val="BBBBBB"/>
          </a:solidFill>
          <a:ln>
            <a:noFill/>
          </a:ln>
        </p:spPr>
        <p:txBody>
          <a:bodyPr anchorCtr="0" anchor="t" bIns="91425" lIns="91425" spcFirstLastPara="1" rIns="91425" wrap="square" tIns="91425">
            <a:noAutofit/>
          </a:bodyPr>
          <a:lstStyle>
            <a:lvl1pPr indent="0" lvl="0" marL="0" marR="0" rtl="0" algn="ctr">
              <a:lnSpc>
                <a:spcPct val="172727"/>
              </a:lnSpc>
              <a:spcBef>
                <a:spcPts val="0"/>
              </a:spcBef>
              <a:spcAft>
                <a:spcPts val="0"/>
              </a:spcAft>
              <a:buClr>
                <a:schemeClr val="dk1"/>
              </a:buClr>
              <a:buSzPts val="1400"/>
              <a:buFont typeface="Arial"/>
              <a:buNone/>
              <a:defRPr b="0" i="0" sz="1100" u="none" cap="none" strike="noStrike">
                <a:solidFill>
                  <a:schemeClr val="dk1"/>
                </a:solidFill>
                <a:latin typeface="Arial"/>
                <a:ea typeface="Arial"/>
                <a:cs typeface="Arial"/>
                <a:sym typeface="Arial"/>
              </a:defRPr>
            </a:lvl1pPr>
            <a:lvl2pPr indent="-180975" lvl="1" marL="180975" marR="0" rtl="0" algn="l">
              <a:lnSpc>
                <a:spcPct val="118750"/>
              </a:lnSpc>
              <a:spcBef>
                <a:spcPts val="0"/>
              </a:spcBef>
              <a:spcAft>
                <a:spcPts val="0"/>
              </a:spcAft>
              <a:buClr>
                <a:schemeClr val="lt2"/>
              </a:buClr>
              <a:buSzPts val="1600"/>
              <a:buFont typeface="Arial"/>
              <a:buChar char="•"/>
              <a:defRPr b="0" i="0" sz="1600" u="none" cap="none" strike="noStrike">
                <a:solidFill>
                  <a:schemeClr val="dk1"/>
                </a:solidFill>
                <a:latin typeface="Arial"/>
                <a:ea typeface="Arial"/>
                <a:cs typeface="Arial"/>
                <a:sym typeface="Arial"/>
              </a:defRPr>
            </a:lvl2pPr>
            <a:lvl3pPr indent="-174625" lvl="2" marL="352425" marR="0" rtl="0" algn="l">
              <a:lnSpc>
                <a:spcPct val="118750"/>
              </a:lnSpc>
              <a:spcBef>
                <a:spcPts val="0"/>
              </a:spcBef>
              <a:spcAft>
                <a:spcPts val="0"/>
              </a:spcAft>
              <a:buClr>
                <a:schemeClr val="accent4"/>
              </a:buClr>
              <a:buSzPts val="1600"/>
              <a:buFont typeface="Arial"/>
              <a:buChar char="‒"/>
              <a:defRPr b="0" i="0" sz="1600" u="none" cap="none" strike="noStrike">
                <a:solidFill>
                  <a:schemeClr val="dk1"/>
                </a:solidFill>
                <a:latin typeface="Arial"/>
                <a:ea typeface="Arial"/>
                <a:cs typeface="Arial"/>
                <a:sym typeface="Arial"/>
              </a:defRPr>
            </a:lvl3pPr>
            <a:lvl4pPr indent="-6350" lvl="3" marL="781050" marR="0" rtl="0" algn="l">
              <a:lnSpc>
                <a:spcPct val="125000"/>
              </a:lnSpc>
              <a:spcBef>
                <a:spcPts val="0"/>
              </a:spcBef>
              <a:spcAft>
                <a:spcPts val="0"/>
              </a:spcAft>
              <a:buClr>
                <a:schemeClr val="dk1"/>
              </a:buClr>
              <a:buSzPts val="1400"/>
              <a:buFont typeface="Arial"/>
              <a:buNone/>
              <a:defRPr b="0" i="0" sz="1200" u="none" cap="none" strike="noStrike">
                <a:solidFill>
                  <a:schemeClr val="lt2"/>
                </a:solidFill>
                <a:latin typeface="Arial"/>
                <a:ea typeface="Arial"/>
                <a:cs typeface="Arial"/>
                <a:sym typeface="Arial"/>
              </a:defRPr>
            </a:lvl4pPr>
            <a:lvl5pPr indent="-228600" lvl="4" marL="2057400" marR="0" rtl="0" algn="l">
              <a:spcBef>
                <a:spcPts val="85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228600" lvl="5" marL="2514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228600" lvl="6" marL="2971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228600" lvl="7" marL="3429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228600" lvl="8" marL="3886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16" name="Google Shape;116;p23"/>
          <p:cNvSpPr txBox="1"/>
          <p:nvPr>
            <p:ph idx="3" type="body"/>
          </p:nvPr>
        </p:nvSpPr>
        <p:spPr>
          <a:xfrm>
            <a:off x="542925" y="4379119"/>
            <a:ext cx="3581400" cy="3429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8181"/>
              </a:lnSpc>
              <a:spcBef>
                <a:spcPts val="0"/>
              </a:spcBef>
              <a:spcAft>
                <a:spcPts val="0"/>
              </a:spcAft>
              <a:buClr>
                <a:schemeClr val="dk2"/>
              </a:buClr>
              <a:buSzPts val="1400"/>
              <a:buFont typeface="Arial"/>
              <a:buNone/>
              <a:defRPr b="0" i="0" sz="1100" u="none" cap="none" strike="noStrike">
                <a:solidFill>
                  <a:schemeClr val="dk2"/>
                </a:solidFill>
                <a:latin typeface="Arial"/>
                <a:ea typeface="Arial"/>
                <a:cs typeface="Arial"/>
                <a:sym typeface="Arial"/>
              </a:defRPr>
            </a:lvl1pPr>
            <a:lvl2pPr indent="-330200" lvl="1" marL="914400" marR="0" rtl="0" algn="l">
              <a:lnSpc>
                <a:spcPct val="118750"/>
              </a:lnSpc>
              <a:spcBef>
                <a:spcPts val="0"/>
              </a:spcBef>
              <a:spcAft>
                <a:spcPts val="0"/>
              </a:spcAft>
              <a:buClr>
                <a:schemeClr val="lt2"/>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18750"/>
              </a:lnSpc>
              <a:spcBef>
                <a:spcPts val="0"/>
              </a:spcBef>
              <a:spcAft>
                <a:spcPts val="0"/>
              </a:spcAft>
              <a:buClr>
                <a:schemeClr val="accent4"/>
              </a:buClr>
              <a:buSzPts val="1600"/>
              <a:buFont typeface="Arial"/>
              <a:buChar char="‒"/>
              <a:defRPr b="0" i="0" sz="1600" u="none" cap="none" strike="noStrike">
                <a:solidFill>
                  <a:schemeClr val="dk1"/>
                </a:solidFill>
                <a:latin typeface="Arial"/>
                <a:ea typeface="Arial"/>
                <a:cs typeface="Arial"/>
                <a:sym typeface="Arial"/>
              </a:defRPr>
            </a:lvl3pPr>
            <a:lvl4pPr indent="-228600" lvl="3" marL="1828800" marR="0" rtl="0" algn="l">
              <a:lnSpc>
                <a:spcPct val="125000"/>
              </a:lnSpc>
              <a:spcBef>
                <a:spcPts val="0"/>
              </a:spcBef>
              <a:spcAft>
                <a:spcPts val="0"/>
              </a:spcAft>
              <a:buClr>
                <a:schemeClr val="dk1"/>
              </a:buClr>
              <a:buSzPts val="1400"/>
              <a:buFont typeface="Arial"/>
              <a:buNone/>
              <a:defRPr b="0" i="0" sz="1200" u="none" cap="none" strike="noStrike">
                <a:solidFill>
                  <a:schemeClr val="lt2"/>
                </a:solidFill>
                <a:latin typeface="Arial"/>
                <a:ea typeface="Arial"/>
                <a:cs typeface="Arial"/>
                <a:sym typeface="Arial"/>
              </a:defRPr>
            </a:lvl4pPr>
            <a:lvl5pPr indent="-342900" lvl="4" marL="2286000" marR="0" rtl="0" algn="l">
              <a:spcBef>
                <a:spcPts val="85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pic>
        <p:nvPicPr>
          <p:cNvPr id="117" name="Google Shape;117;p23"/>
          <p:cNvPicPr preferRelativeResize="0"/>
          <p:nvPr/>
        </p:nvPicPr>
        <p:blipFill rotWithShape="1">
          <a:blip r:embed="rId2">
            <a:alphaModFix/>
          </a:blip>
          <a:srcRect b="0" l="0" r="0" t="0"/>
          <a:stretch/>
        </p:blipFill>
        <p:spPr>
          <a:xfrm>
            <a:off x="500410" y="4782592"/>
            <a:ext cx="918000" cy="210000"/>
          </a:xfrm>
          <a:prstGeom prst="rect">
            <a:avLst/>
          </a:prstGeom>
          <a:noFill/>
          <a:ln>
            <a:noFill/>
          </a:ln>
        </p:spPr>
      </p:pic>
      <p:sp>
        <p:nvSpPr>
          <p:cNvPr id="118" name="Google Shape;118;p23"/>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lvl1pPr lvl="0" rtl="0" algn="r">
              <a:buNone/>
              <a:defRPr sz="1300">
                <a:solidFill>
                  <a:srgbClr val="000000"/>
                </a:solidFill>
              </a:defRPr>
            </a:lvl1pPr>
            <a:lvl2pPr lvl="1" rtl="0" algn="r">
              <a:buNone/>
              <a:defRPr sz="1300">
                <a:solidFill>
                  <a:srgbClr val="000000"/>
                </a:solidFill>
              </a:defRPr>
            </a:lvl2pPr>
            <a:lvl3pPr lvl="2" rtl="0" algn="r">
              <a:buNone/>
              <a:defRPr sz="1300">
                <a:solidFill>
                  <a:srgbClr val="000000"/>
                </a:solidFill>
              </a:defRPr>
            </a:lvl3pPr>
            <a:lvl4pPr lvl="3" rtl="0" algn="r">
              <a:buNone/>
              <a:defRPr sz="1300">
                <a:solidFill>
                  <a:srgbClr val="000000"/>
                </a:solidFill>
              </a:defRPr>
            </a:lvl4pPr>
            <a:lvl5pPr lvl="4" rtl="0" algn="r">
              <a:buNone/>
              <a:defRPr sz="1300">
                <a:solidFill>
                  <a:srgbClr val="000000"/>
                </a:solidFill>
              </a:defRPr>
            </a:lvl5pPr>
            <a:lvl6pPr lvl="5" rtl="0" algn="r">
              <a:buNone/>
              <a:defRPr sz="1300">
                <a:solidFill>
                  <a:srgbClr val="000000"/>
                </a:solidFill>
              </a:defRPr>
            </a:lvl6pPr>
            <a:lvl7pPr lvl="6" rtl="0" algn="r">
              <a:buNone/>
              <a:defRPr sz="1300">
                <a:solidFill>
                  <a:srgbClr val="000000"/>
                </a:solidFill>
              </a:defRPr>
            </a:lvl7pPr>
            <a:lvl8pPr lvl="7" rtl="0" algn="r">
              <a:buNone/>
              <a:defRPr sz="1300">
                <a:solidFill>
                  <a:srgbClr val="000000"/>
                </a:solidFill>
              </a:defRPr>
            </a:lvl8pPr>
            <a:lvl9pPr lvl="8" rtl="0" algn="r">
              <a:buNone/>
              <a:defRPr sz="1300">
                <a:solidFill>
                  <a:srgbClr val="000000"/>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tatement and Image Option5" showMasterSp="0">
  <p:cSld name="Statement and Image Option5">
    <p:bg>
      <p:bgPr>
        <a:solidFill>
          <a:srgbClr val="FFFFFF"/>
        </a:solidFill>
      </p:bgPr>
    </p:bg>
    <p:spTree>
      <p:nvGrpSpPr>
        <p:cNvPr id="119" name="Shape 119"/>
        <p:cNvGrpSpPr/>
        <p:nvPr/>
      </p:nvGrpSpPr>
      <p:grpSpPr>
        <a:xfrm>
          <a:off x="0" y="0"/>
          <a:ext cx="0" cy="0"/>
          <a:chOff x="0" y="0"/>
          <a:chExt cx="0" cy="0"/>
        </a:xfrm>
      </p:grpSpPr>
      <p:sp>
        <p:nvSpPr>
          <p:cNvPr id="120" name="Google Shape;120;p24"/>
          <p:cNvSpPr txBox="1"/>
          <p:nvPr>
            <p:ph type="title"/>
          </p:nvPr>
        </p:nvSpPr>
        <p:spPr>
          <a:xfrm>
            <a:off x="3698875" y="313538"/>
            <a:ext cx="3520500" cy="858900"/>
          </a:xfrm>
          <a:prstGeom prst="rect">
            <a:avLst/>
          </a:prstGeom>
          <a:noFill/>
          <a:ln>
            <a:noFill/>
          </a:ln>
        </p:spPr>
        <p:txBody>
          <a:bodyPr anchorCtr="0" anchor="t" bIns="91425" lIns="91425" spcFirstLastPara="1" rIns="91425" wrap="square" tIns="91425">
            <a:noAutofit/>
          </a:bodyPr>
          <a:lstStyle>
            <a:lvl1pPr indent="0" lvl="0" marL="0" marR="0" rtl="0" algn="l">
              <a:lnSpc>
                <a:spcPct val="117647"/>
              </a:lnSpc>
              <a:spcBef>
                <a:spcPts val="0"/>
              </a:spcBef>
              <a:spcAft>
                <a:spcPts val="0"/>
              </a:spcAft>
              <a:buClr>
                <a:schemeClr val="dk2"/>
              </a:buClr>
              <a:buSzPts val="1400"/>
              <a:buFont typeface="Times New Roman"/>
              <a:buNone/>
              <a:defRPr b="1" i="0" sz="3400" u="none" cap="none" strike="noStrike">
                <a:solidFill>
                  <a:schemeClr val="dk2"/>
                </a:solidFill>
                <a:latin typeface="Times New Roman"/>
                <a:ea typeface="Times New Roman"/>
                <a:cs typeface="Times New Roman"/>
                <a:sym typeface="Times New Roman"/>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121" name="Google Shape;121;p24"/>
          <p:cNvSpPr txBox="1"/>
          <p:nvPr>
            <p:ph idx="1" type="body"/>
          </p:nvPr>
        </p:nvSpPr>
        <p:spPr>
          <a:xfrm>
            <a:off x="3698875" y="1271587"/>
            <a:ext cx="4986300" cy="23433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8750"/>
              </a:lnSpc>
              <a:spcBef>
                <a:spcPts val="0"/>
              </a:spcBef>
              <a:spcAft>
                <a:spcPts val="0"/>
              </a:spcAft>
              <a:buClr>
                <a:schemeClr val="dk1"/>
              </a:buClr>
              <a:buSzPts val="1400"/>
              <a:buFont typeface="Arial"/>
              <a:buNone/>
              <a:defRPr b="0" i="0" sz="1600" u="none" cap="none" strike="noStrike">
                <a:solidFill>
                  <a:srgbClr val="000000"/>
                </a:solidFill>
                <a:latin typeface="Arial"/>
                <a:ea typeface="Arial"/>
                <a:cs typeface="Arial"/>
                <a:sym typeface="Arial"/>
              </a:defRPr>
            </a:lvl1pPr>
            <a:lvl2pPr indent="-228600" lvl="1" marL="914400" marR="0" rtl="0" algn="l">
              <a:lnSpc>
                <a:spcPct val="133333"/>
              </a:lnSpc>
              <a:spcBef>
                <a:spcPts val="1701"/>
              </a:spcBef>
              <a:spcAft>
                <a:spcPts val="0"/>
              </a:spcAft>
              <a:buClr>
                <a:schemeClr val="lt2"/>
              </a:buClr>
              <a:buSzPts val="1600"/>
              <a:buFont typeface="Arial"/>
              <a:buNone/>
              <a:defRPr b="0" i="1" sz="1200" u="none" cap="none" strike="noStrike">
                <a:solidFill>
                  <a:srgbClr val="000000"/>
                </a:solidFill>
                <a:latin typeface="Arial"/>
                <a:ea typeface="Arial"/>
                <a:cs typeface="Arial"/>
                <a:sym typeface="Arial"/>
              </a:defRPr>
            </a:lvl2pPr>
            <a:lvl3pPr indent="-330200" lvl="2" marL="1371600" marR="0" rtl="0" algn="l">
              <a:lnSpc>
                <a:spcPct val="118750"/>
              </a:lnSpc>
              <a:spcBef>
                <a:spcPts val="0"/>
              </a:spcBef>
              <a:spcAft>
                <a:spcPts val="0"/>
              </a:spcAft>
              <a:buClr>
                <a:schemeClr val="accent4"/>
              </a:buClr>
              <a:buSzPts val="1600"/>
              <a:buFont typeface="Arial"/>
              <a:buChar char="‒"/>
              <a:defRPr b="0" i="0" sz="1600" u="none" cap="none" strike="noStrike">
                <a:solidFill>
                  <a:schemeClr val="dk1"/>
                </a:solidFill>
                <a:latin typeface="Arial"/>
                <a:ea typeface="Arial"/>
                <a:cs typeface="Arial"/>
                <a:sym typeface="Arial"/>
              </a:defRPr>
            </a:lvl3pPr>
            <a:lvl4pPr indent="-228600" lvl="3" marL="1828800" marR="0" rtl="0" algn="l">
              <a:lnSpc>
                <a:spcPct val="125000"/>
              </a:lnSpc>
              <a:spcBef>
                <a:spcPts val="0"/>
              </a:spcBef>
              <a:spcAft>
                <a:spcPts val="0"/>
              </a:spcAft>
              <a:buClr>
                <a:schemeClr val="dk1"/>
              </a:buClr>
              <a:buSzPts val="1400"/>
              <a:buFont typeface="Arial"/>
              <a:buNone/>
              <a:defRPr b="0" i="0" sz="1200" u="none" cap="none" strike="noStrike">
                <a:solidFill>
                  <a:schemeClr val="lt2"/>
                </a:solidFill>
                <a:latin typeface="Arial"/>
                <a:ea typeface="Arial"/>
                <a:cs typeface="Arial"/>
                <a:sym typeface="Arial"/>
              </a:defRPr>
            </a:lvl4pPr>
            <a:lvl5pPr indent="-342900" lvl="4" marL="2286000" marR="0" rtl="0" algn="l">
              <a:spcBef>
                <a:spcPts val="85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2" name="Google Shape;122;p24"/>
          <p:cNvSpPr/>
          <p:nvPr>
            <p:ph idx="2" type="pic"/>
          </p:nvPr>
        </p:nvSpPr>
        <p:spPr>
          <a:xfrm>
            <a:off x="0" y="0"/>
            <a:ext cx="3276600" cy="5143500"/>
          </a:xfrm>
          <a:prstGeom prst="rect">
            <a:avLst/>
          </a:prstGeom>
          <a:solidFill>
            <a:srgbClr val="BBBBBB"/>
          </a:solidFill>
          <a:ln>
            <a:noFill/>
          </a:ln>
        </p:spPr>
        <p:txBody>
          <a:bodyPr anchorCtr="0" anchor="t" bIns="91425" lIns="91425" spcFirstLastPara="1" rIns="91425" wrap="square" tIns="91425">
            <a:noAutofit/>
          </a:bodyPr>
          <a:lstStyle>
            <a:lvl1pPr indent="0" lvl="0" marL="0" marR="0" rtl="0" algn="ctr">
              <a:lnSpc>
                <a:spcPct val="172727"/>
              </a:lnSpc>
              <a:spcBef>
                <a:spcPts val="0"/>
              </a:spcBef>
              <a:spcAft>
                <a:spcPts val="0"/>
              </a:spcAft>
              <a:buClr>
                <a:schemeClr val="dk1"/>
              </a:buClr>
              <a:buSzPts val="1400"/>
              <a:buFont typeface="Arial"/>
              <a:buNone/>
              <a:defRPr b="0" i="0" sz="1100" u="none" cap="none" strike="noStrike">
                <a:solidFill>
                  <a:schemeClr val="dk1"/>
                </a:solidFill>
                <a:latin typeface="Arial"/>
                <a:ea typeface="Arial"/>
                <a:cs typeface="Arial"/>
                <a:sym typeface="Arial"/>
              </a:defRPr>
            </a:lvl1pPr>
            <a:lvl2pPr indent="-180975" lvl="1" marL="180975" marR="0" rtl="0" algn="l">
              <a:lnSpc>
                <a:spcPct val="118750"/>
              </a:lnSpc>
              <a:spcBef>
                <a:spcPts val="0"/>
              </a:spcBef>
              <a:spcAft>
                <a:spcPts val="0"/>
              </a:spcAft>
              <a:buClr>
                <a:schemeClr val="lt2"/>
              </a:buClr>
              <a:buSzPts val="1600"/>
              <a:buFont typeface="Arial"/>
              <a:buChar char="•"/>
              <a:defRPr b="0" i="0" sz="1600" u="none" cap="none" strike="noStrike">
                <a:solidFill>
                  <a:schemeClr val="dk1"/>
                </a:solidFill>
                <a:latin typeface="Arial"/>
                <a:ea typeface="Arial"/>
                <a:cs typeface="Arial"/>
                <a:sym typeface="Arial"/>
              </a:defRPr>
            </a:lvl2pPr>
            <a:lvl3pPr indent="-174625" lvl="2" marL="352425" marR="0" rtl="0" algn="l">
              <a:lnSpc>
                <a:spcPct val="118750"/>
              </a:lnSpc>
              <a:spcBef>
                <a:spcPts val="0"/>
              </a:spcBef>
              <a:spcAft>
                <a:spcPts val="0"/>
              </a:spcAft>
              <a:buClr>
                <a:schemeClr val="accent4"/>
              </a:buClr>
              <a:buSzPts val="1600"/>
              <a:buFont typeface="Arial"/>
              <a:buChar char="‒"/>
              <a:defRPr b="0" i="0" sz="1600" u="none" cap="none" strike="noStrike">
                <a:solidFill>
                  <a:schemeClr val="dk1"/>
                </a:solidFill>
                <a:latin typeface="Arial"/>
                <a:ea typeface="Arial"/>
                <a:cs typeface="Arial"/>
                <a:sym typeface="Arial"/>
              </a:defRPr>
            </a:lvl3pPr>
            <a:lvl4pPr indent="-6350" lvl="3" marL="781050" marR="0" rtl="0" algn="l">
              <a:lnSpc>
                <a:spcPct val="125000"/>
              </a:lnSpc>
              <a:spcBef>
                <a:spcPts val="0"/>
              </a:spcBef>
              <a:spcAft>
                <a:spcPts val="0"/>
              </a:spcAft>
              <a:buClr>
                <a:schemeClr val="dk1"/>
              </a:buClr>
              <a:buSzPts val="1400"/>
              <a:buFont typeface="Arial"/>
              <a:buNone/>
              <a:defRPr b="0" i="0" sz="1200" u="none" cap="none" strike="noStrike">
                <a:solidFill>
                  <a:schemeClr val="lt2"/>
                </a:solidFill>
                <a:latin typeface="Arial"/>
                <a:ea typeface="Arial"/>
                <a:cs typeface="Arial"/>
                <a:sym typeface="Arial"/>
              </a:defRPr>
            </a:lvl4pPr>
            <a:lvl5pPr indent="-228600" lvl="4" marL="2057400" marR="0" rtl="0" algn="l">
              <a:spcBef>
                <a:spcPts val="85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228600" lvl="5" marL="2514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228600" lvl="6" marL="2971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228600" lvl="7" marL="3429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228600" lvl="8" marL="3886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cxnSp>
        <p:nvCxnSpPr>
          <p:cNvPr id="123" name="Google Shape;123;p24"/>
          <p:cNvCxnSpPr/>
          <p:nvPr/>
        </p:nvCxnSpPr>
        <p:spPr>
          <a:xfrm>
            <a:off x="8465042" y="4878585"/>
            <a:ext cx="0" cy="64800"/>
          </a:xfrm>
          <a:prstGeom prst="straightConnector1">
            <a:avLst/>
          </a:prstGeom>
          <a:noFill/>
          <a:ln cap="flat" cmpd="sng" w="9525">
            <a:solidFill>
              <a:schemeClr val="lt2"/>
            </a:solidFill>
            <a:prstDash val="solid"/>
            <a:round/>
            <a:headEnd len="sm" w="sm" type="none"/>
            <a:tailEnd len="sm" w="sm" type="none"/>
          </a:ln>
        </p:spPr>
      </p:cxnSp>
      <p:sp>
        <p:nvSpPr>
          <p:cNvPr id="124" name="Google Shape;124;p24"/>
          <p:cNvSpPr txBox="1"/>
          <p:nvPr>
            <p:ph idx="12" type="sldNum"/>
          </p:nvPr>
        </p:nvSpPr>
        <p:spPr>
          <a:xfrm>
            <a:off x="8497765" y="4867184"/>
            <a:ext cx="433200" cy="93900"/>
          </a:xfrm>
          <a:prstGeom prst="rect">
            <a:avLst/>
          </a:prstGeom>
          <a:noFill/>
          <a:ln>
            <a:noFill/>
          </a:ln>
        </p:spPr>
        <p:txBody>
          <a:bodyPr anchorCtr="0" anchor="ctr" bIns="0" lIns="0" spcFirstLastPara="1" rIns="0" wrap="square" tIns="0">
            <a:noAutofit/>
          </a:bodyPr>
          <a:lstStyle>
            <a:lvl1pPr indent="0" lvl="0" marL="0" marR="0" rtl="0" algn="l">
              <a:spcBef>
                <a:spcPts val="0"/>
              </a:spcBef>
              <a:buNone/>
              <a:defRPr b="1" sz="800">
                <a:solidFill>
                  <a:schemeClr val="lt2"/>
                </a:solidFill>
                <a:latin typeface="Arial"/>
                <a:ea typeface="Arial"/>
                <a:cs typeface="Arial"/>
                <a:sym typeface="Arial"/>
              </a:defRPr>
            </a:lvl1pPr>
            <a:lvl2pPr indent="0" lvl="1" marL="0" marR="0" rtl="0" algn="l">
              <a:spcBef>
                <a:spcPts val="0"/>
              </a:spcBef>
              <a:buNone/>
              <a:defRPr b="1" sz="800">
                <a:solidFill>
                  <a:schemeClr val="lt2"/>
                </a:solidFill>
                <a:latin typeface="Arial"/>
                <a:ea typeface="Arial"/>
                <a:cs typeface="Arial"/>
                <a:sym typeface="Arial"/>
              </a:defRPr>
            </a:lvl2pPr>
            <a:lvl3pPr indent="0" lvl="2" marL="0" marR="0" rtl="0" algn="l">
              <a:spcBef>
                <a:spcPts val="0"/>
              </a:spcBef>
              <a:buNone/>
              <a:defRPr b="1" sz="800">
                <a:solidFill>
                  <a:schemeClr val="lt2"/>
                </a:solidFill>
                <a:latin typeface="Arial"/>
                <a:ea typeface="Arial"/>
                <a:cs typeface="Arial"/>
                <a:sym typeface="Arial"/>
              </a:defRPr>
            </a:lvl3pPr>
            <a:lvl4pPr indent="0" lvl="3" marL="0" marR="0" rtl="0" algn="l">
              <a:spcBef>
                <a:spcPts val="0"/>
              </a:spcBef>
              <a:buNone/>
              <a:defRPr b="1" sz="800">
                <a:solidFill>
                  <a:schemeClr val="lt2"/>
                </a:solidFill>
                <a:latin typeface="Arial"/>
                <a:ea typeface="Arial"/>
                <a:cs typeface="Arial"/>
                <a:sym typeface="Arial"/>
              </a:defRPr>
            </a:lvl4pPr>
            <a:lvl5pPr indent="0" lvl="4" marL="0" marR="0" rtl="0" algn="l">
              <a:spcBef>
                <a:spcPts val="0"/>
              </a:spcBef>
              <a:buNone/>
              <a:defRPr b="1" sz="800">
                <a:solidFill>
                  <a:schemeClr val="lt2"/>
                </a:solidFill>
                <a:latin typeface="Arial"/>
                <a:ea typeface="Arial"/>
                <a:cs typeface="Arial"/>
                <a:sym typeface="Arial"/>
              </a:defRPr>
            </a:lvl5pPr>
            <a:lvl6pPr indent="0" lvl="5" marL="0" marR="0" rtl="0" algn="l">
              <a:spcBef>
                <a:spcPts val="0"/>
              </a:spcBef>
              <a:buNone/>
              <a:defRPr b="1" sz="800">
                <a:solidFill>
                  <a:schemeClr val="lt2"/>
                </a:solidFill>
                <a:latin typeface="Arial"/>
                <a:ea typeface="Arial"/>
                <a:cs typeface="Arial"/>
                <a:sym typeface="Arial"/>
              </a:defRPr>
            </a:lvl6pPr>
            <a:lvl7pPr indent="0" lvl="6" marL="0" marR="0" rtl="0" algn="l">
              <a:spcBef>
                <a:spcPts val="0"/>
              </a:spcBef>
              <a:buNone/>
              <a:defRPr b="1" sz="800">
                <a:solidFill>
                  <a:schemeClr val="lt2"/>
                </a:solidFill>
                <a:latin typeface="Arial"/>
                <a:ea typeface="Arial"/>
                <a:cs typeface="Arial"/>
                <a:sym typeface="Arial"/>
              </a:defRPr>
            </a:lvl7pPr>
            <a:lvl8pPr indent="0" lvl="7" marL="0" marR="0" rtl="0" algn="l">
              <a:spcBef>
                <a:spcPts val="0"/>
              </a:spcBef>
              <a:buNone/>
              <a:defRPr b="1" sz="800">
                <a:solidFill>
                  <a:schemeClr val="lt2"/>
                </a:solidFill>
                <a:latin typeface="Arial"/>
                <a:ea typeface="Arial"/>
                <a:cs typeface="Arial"/>
                <a:sym typeface="Arial"/>
              </a:defRPr>
            </a:lvl8pPr>
            <a:lvl9pPr indent="0" lvl="8" marL="0" marR="0" rtl="0" algn="l">
              <a:spcBef>
                <a:spcPts val="0"/>
              </a:spcBef>
              <a:buNone/>
              <a:defRPr b="1" sz="800">
                <a:solidFill>
                  <a:schemeClr val="lt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tatement and Image Option6" showMasterSp="0">
  <p:cSld name="Statement and Image Option6">
    <p:bg>
      <p:bgPr>
        <a:solidFill>
          <a:srgbClr val="FFFFFF"/>
        </a:solidFill>
      </p:bgPr>
    </p:bg>
    <p:spTree>
      <p:nvGrpSpPr>
        <p:cNvPr id="125" name="Shape 125"/>
        <p:cNvGrpSpPr/>
        <p:nvPr/>
      </p:nvGrpSpPr>
      <p:grpSpPr>
        <a:xfrm>
          <a:off x="0" y="0"/>
          <a:ext cx="0" cy="0"/>
          <a:chOff x="0" y="0"/>
          <a:chExt cx="0" cy="0"/>
        </a:xfrm>
      </p:grpSpPr>
      <p:sp>
        <p:nvSpPr>
          <p:cNvPr id="126" name="Google Shape;126;p25"/>
          <p:cNvSpPr txBox="1"/>
          <p:nvPr>
            <p:ph type="title"/>
          </p:nvPr>
        </p:nvSpPr>
        <p:spPr>
          <a:xfrm>
            <a:off x="539998" y="313538"/>
            <a:ext cx="6241800" cy="636600"/>
          </a:xfrm>
          <a:prstGeom prst="rect">
            <a:avLst/>
          </a:prstGeom>
          <a:noFill/>
          <a:ln>
            <a:noFill/>
          </a:ln>
        </p:spPr>
        <p:txBody>
          <a:bodyPr anchorCtr="0" anchor="t" bIns="91425" lIns="91425" spcFirstLastPara="1" rIns="91425" wrap="square" tIns="91425">
            <a:noAutofit/>
          </a:bodyPr>
          <a:lstStyle>
            <a:lvl1pPr indent="0" lvl="0" marL="0" marR="0" rtl="0" algn="l">
              <a:lnSpc>
                <a:spcPct val="117647"/>
              </a:lnSpc>
              <a:spcBef>
                <a:spcPts val="0"/>
              </a:spcBef>
              <a:spcAft>
                <a:spcPts val="0"/>
              </a:spcAft>
              <a:buClr>
                <a:schemeClr val="dk2"/>
              </a:buClr>
              <a:buSzPts val="1400"/>
              <a:buFont typeface="Times New Roman"/>
              <a:buNone/>
              <a:defRPr b="1" i="0" sz="3400" u="none" cap="none" strike="noStrike">
                <a:solidFill>
                  <a:schemeClr val="dk2"/>
                </a:solidFill>
                <a:latin typeface="Times New Roman"/>
                <a:ea typeface="Times New Roman"/>
                <a:cs typeface="Times New Roman"/>
                <a:sym typeface="Times New Roman"/>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127" name="Google Shape;127;p25"/>
          <p:cNvSpPr txBox="1"/>
          <p:nvPr>
            <p:ph idx="1" type="body"/>
          </p:nvPr>
        </p:nvSpPr>
        <p:spPr>
          <a:xfrm>
            <a:off x="539999" y="1050131"/>
            <a:ext cx="5052900" cy="23433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8750"/>
              </a:lnSpc>
              <a:spcBef>
                <a:spcPts val="0"/>
              </a:spcBef>
              <a:spcAft>
                <a:spcPts val="0"/>
              </a:spcAft>
              <a:buClr>
                <a:schemeClr val="dk1"/>
              </a:buClr>
              <a:buSzPts val="1400"/>
              <a:buFont typeface="Arial"/>
              <a:buNone/>
              <a:defRPr b="0" i="0" sz="1600" u="none" cap="none" strike="noStrike">
                <a:solidFill>
                  <a:srgbClr val="000000"/>
                </a:solidFill>
                <a:latin typeface="Arial"/>
                <a:ea typeface="Arial"/>
                <a:cs typeface="Arial"/>
                <a:sym typeface="Arial"/>
              </a:defRPr>
            </a:lvl1pPr>
            <a:lvl2pPr indent="-228600" lvl="1" marL="914400" marR="0" rtl="0" algn="l">
              <a:lnSpc>
                <a:spcPct val="133333"/>
              </a:lnSpc>
              <a:spcBef>
                <a:spcPts val="1701"/>
              </a:spcBef>
              <a:spcAft>
                <a:spcPts val="0"/>
              </a:spcAft>
              <a:buClr>
                <a:schemeClr val="lt2"/>
              </a:buClr>
              <a:buSzPts val="1600"/>
              <a:buFont typeface="Arial"/>
              <a:buNone/>
              <a:defRPr b="0" i="1" sz="1200" u="none" cap="none" strike="noStrike">
                <a:solidFill>
                  <a:srgbClr val="000000"/>
                </a:solidFill>
                <a:latin typeface="Arial"/>
                <a:ea typeface="Arial"/>
                <a:cs typeface="Arial"/>
                <a:sym typeface="Arial"/>
              </a:defRPr>
            </a:lvl2pPr>
            <a:lvl3pPr indent="-330200" lvl="2" marL="1371600" marR="0" rtl="0" algn="l">
              <a:lnSpc>
                <a:spcPct val="118750"/>
              </a:lnSpc>
              <a:spcBef>
                <a:spcPts val="0"/>
              </a:spcBef>
              <a:spcAft>
                <a:spcPts val="0"/>
              </a:spcAft>
              <a:buClr>
                <a:schemeClr val="accent4"/>
              </a:buClr>
              <a:buSzPts val="1600"/>
              <a:buFont typeface="Arial"/>
              <a:buChar char="‒"/>
              <a:defRPr b="0" i="0" sz="1600" u="none" cap="none" strike="noStrike">
                <a:solidFill>
                  <a:schemeClr val="dk1"/>
                </a:solidFill>
                <a:latin typeface="Arial"/>
                <a:ea typeface="Arial"/>
                <a:cs typeface="Arial"/>
                <a:sym typeface="Arial"/>
              </a:defRPr>
            </a:lvl3pPr>
            <a:lvl4pPr indent="-228600" lvl="3" marL="1828800" marR="0" rtl="0" algn="l">
              <a:lnSpc>
                <a:spcPct val="125000"/>
              </a:lnSpc>
              <a:spcBef>
                <a:spcPts val="0"/>
              </a:spcBef>
              <a:spcAft>
                <a:spcPts val="0"/>
              </a:spcAft>
              <a:buClr>
                <a:schemeClr val="dk1"/>
              </a:buClr>
              <a:buSzPts val="1400"/>
              <a:buFont typeface="Arial"/>
              <a:buNone/>
              <a:defRPr b="0" i="0" sz="1200" u="none" cap="none" strike="noStrike">
                <a:solidFill>
                  <a:schemeClr val="lt2"/>
                </a:solidFill>
                <a:latin typeface="Arial"/>
                <a:ea typeface="Arial"/>
                <a:cs typeface="Arial"/>
                <a:sym typeface="Arial"/>
              </a:defRPr>
            </a:lvl4pPr>
            <a:lvl5pPr indent="-342900" lvl="4" marL="2286000" marR="0" rtl="0" algn="l">
              <a:spcBef>
                <a:spcPts val="85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8" name="Google Shape;128;p25"/>
          <p:cNvSpPr/>
          <p:nvPr>
            <p:ph idx="2" type="pic"/>
          </p:nvPr>
        </p:nvSpPr>
        <p:spPr>
          <a:xfrm>
            <a:off x="6048375" y="1085849"/>
            <a:ext cx="2562300" cy="3393300"/>
          </a:xfrm>
          <a:prstGeom prst="rect">
            <a:avLst/>
          </a:prstGeom>
          <a:solidFill>
            <a:srgbClr val="BBBBBB"/>
          </a:solidFill>
          <a:ln>
            <a:noFill/>
          </a:ln>
        </p:spPr>
        <p:txBody>
          <a:bodyPr anchorCtr="0" anchor="t" bIns="91425" lIns="91425" spcFirstLastPara="1" rIns="91425" wrap="square" tIns="91425">
            <a:noAutofit/>
          </a:bodyPr>
          <a:lstStyle>
            <a:lvl1pPr indent="0" lvl="0" marL="0" marR="0" rtl="0" algn="ctr">
              <a:lnSpc>
                <a:spcPct val="172727"/>
              </a:lnSpc>
              <a:spcBef>
                <a:spcPts val="0"/>
              </a:spcBef>
              <a:spcAft>
                <a:spcPts val="0"/>
              </a:spcAft>
              <a:buClr>
                <a:schemeClr val="dk1"/>
              </a:buClr>
              <a:buSzPts val="1400"/>
              <a:buFont typeface="Arial"/>
              <a:buNone/>
              <a:defRPr b="0" i="0" sz="1100" u="none" cap="none" strike="noStrike">
                <a:solidFill>
                  <a:schemeClr val="dk1"/>
                </a:solidFill>
                <a:latin typeface="Arial"/>
                <a:ea typeface="Arial"/>
                <a:cs typeface="Arial"/>
                <a:sym typeface="Arial"/>
              </a:defRPr>
            </a:lvl1pPr>
            <a:lvl2pPr indent="-180975" lvl="1" marL="180975" marR="0" rtl="0" algn="l">
              <a:lnSpc>
                <a:spcPct val="118750"/>
              </a:lnSpc>
              <a:spcBef>
                <a:spcPts val="0"/>
              </a:spcBef>
              <a:spcAft>
                <a:spcPts val="0"/>
              </a:spcAft>
              <a:buClr>
                <a:schemeClr val="lt2"/>
              </a:buClr>
              <a:buSzPts val="1600"/>
              <a:buFont typeface="Arial"/>
              <a:buChar char="•"/>
              <a:defRPr b="0" i="0" sz="1600" u="none" cap="none" strike="noStrike">
                <a:solidFill>
                  <a:schemeClr val="dk1"/>
                </a:solidFill>
                <a:latin typeface="Arial"/>
                <a:ea typeface="Arial"/>
                <a:cs typeface="Arial"/>
                <a:sym typeface="Arial"/>
              </a:defRPr>
            </a:lvl2pPr>
            <a:lvl3pPr indent="-174625" lvl="2" marL="352425" marR="0" rtl="0" algn="l">
              <a:lnSpc>
                <a:spcPct val="118750"/>
              </a:lnSpc>
              <a:spcBef>
                <a:spcPts val="0"/>
              </a:spcBef>
              <a:spcAft>
                <a:spcPts val="0"/>
              </a:spcAft>
              <a:buClr>
                <a:schemeClr val="accent4"/>
              </a:buClr>
              <a:buSzPts val="1600"/>
              <a:buFont typeface="Arial"/>
              <a:buChar char="‒"/>
              <a:defRPr b="0" i="0" sz="1600" u="none" cap="none" strike="noStrike">
                <a:solidFill>
                  <a:schemeClr val="dk1"/>
                </a:solidFill>
                <a:latin typeface="Arial"/>
                <a:ea typeface="Arial"/>
                <a:cs typeface="Arial"/>
                <a:sym typeface="Arial"/>
              </a:defRPr>
            </a:lvl3pPr>
            <a:lvl4pPr indent="-6350" lvl="3" marL="781050" marR="0" rtl="0" algn="l">
              <a:lnSpc>
                <a:spcPct val="125000"/>
              </a:lnSpc>
              <a:spcBef>
                <a:spcPts val="0"/>
              </a:spcBef>
              <a:spcAft>
                <a:spcPts val="0"/>
              </a:spcAft>
              <a:buClr>
                <a:schemeClr val="dk1"/>
              </a:buClr>
              <a:buSzPts val="1400"/>
              <a:buFont typeface="Arial"/>
              <a:buNone/>
              <a:defRPr b="0" i="0" sz="1200" u="none" cap="none" strike="noStrike">
                <a:solidFill>
                  <a:schemeClr val="lt2"/>
                </a:solidFill>
                <a:latin typeface="Arial"/>
                <a:ea typeface="Arial"/>
                <a:cs typeface="Arial"/>
                <a:sym typeface="Arial"/>
              </a:defRPr>
            </a:lvl4pPr>
            <a:lvl5pPr indent="-228600" lvl="4" marL="2057400" marR="0" rtl="0" algn="l">
              <a:spcBef>
                <a:spcPts val="85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228600" lvl="5" marL="2514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228600" lvl="6" marL="2971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228600" lvl="7" marL="3429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228600" lvl="8" marL="3886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cxnSp>
        <p:nvCxnSpPr>
          <p:cNvPr id="129" name="Google Shape;129;p25"/>
          <p:cNvCxnSpPr/>
          <p:nvPr/>
        </p:nvCxnSpPr>
        <p:spPr>
          <a:xfrm>
            <a:off x="533400" y="4593431"/>
            <a:ext cx="8086800" cy="0"/>
          </a:xfrm>
          <a:prstGeom prst="straightConnector1">
            <a:avLst/>
          </a:prstGeom>
          <a:noFill/>
          <a:ln cap="flat" cmpd="sng" w="9525">
            <a:solidFill>
              <a:schemeClr val="lt2"/>
            </a:solidFill>
            <a:prstDash val="solid"/>
            <a:round/>
            <a:headEnd len="sm" w="sm" type="none"/>
            <a:tailEnd len="sm" w="sm" type="none"/>
          </a:ln>
        </p:spPr>
      </p:cxnSp>
      <p:sp>
        <p:nvSpPr>
          <p:cNvPr id="130" name="Google Shape;130;p25"/>
          <p:cNvSpPr txBox="1"/>
          <p:nvPr>
            <p:ph idx="3" type="body"/>
          </p:nvPr>
        </p:nvSpPr>
        <p:spPr>
          <a:xfrm>
            <a:off x="5267325" y="4629150"/>
            <a:ext cx="3343200" cy="192900"/>
          </a:xfrm>
          <a:prstGeom prst="rect">
            <a:avLst/>
          </a:prstGeom>
          <a:noFill/>
          <a:ln>
            <a:noFill/>
          </a:ln>
        </p:spPr>
        <p:txBody>
          <a:bodyPr anchorCtr="0" anchor="t" bIns="91425" lIns="91425" spcFirstLastPara="1" rIns="91425" wrap="square" tIns="91425">
            <a:noAutofit/>
          </a:bodyPr>
          <a:lstStyle>
            <a:lvl1pPr indent="-228600" lvl="0" marL="457200" marR="0" rtl="0" algn="r">
              <a:lnSpc>
                <a:spcPct val="150000"/>
              </a:lnSpc>
              <a:spcBef>
                <a:spcPts val="0"/>
              </a:spcBef>
              <a:spcAft>
                <a:spcPts val="0"/>
              </a:spcAft>
              <a:buClr>
                <a:schemeClr val="lt2"/>
              </a:buClr>
              <a:buSzPts val="1400"/>
              <a:buFont typeface="Arial"/>
              <a:buNone/>
              <a:defRPr b="0" i="0" sz="600" u="none" cap="none" strike="noStrike">
                <a:solidFill>
                  <a:schemeClr val="lt2"/>
                </a:solidFill>
                <a:latin typeface="Arial"/>
                <a:ea typeface="Arial"/>
                <a:cs typeface="Arial"/>
                <a:sym typeface="Arial"/>
              </a:defRPr>
            </a:lvl1pPr>
            <a:lvl2pPr indent="-330200" lvl="1" marL="914400" marR="0" rtl="0" algn="l">
              <a:lnSpc>
                <a:spcPct val="118750"/>
              </a:lnSpc>
              <a:spcBef>
                <a:spcPts val="0"/>
              </a:spcBef>
              <a:spcAft>
                <a:spcPts val="0"/>
              </a:spcAft>
              <a:buClr>
                <a:schemeClr val="lt2"/>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18750"/>
              </a:lnSpc>
              <a:spcBef>
                <a:spcPts val="0"/>
              </a:spcBef>
              <a:spcAft>
                <a:spcPts val="0"/>
              </a:spcAft>
              <a:buClr>
                <a:schemeClr val="accent4"/>
              </a:buClr>
              <a:buSzPts val="1600"/>
              <a:buFont typeface="Arial"/>
              <a:buChar char="‒"/>
              <a:defRPr b="0" i="0" sz="1600" u="none" cap="none" strike="noStrike">
                <a:solidFill>
                  <a:schemeClr val="dk1"/>
                </a:solidFill>
                <a:latin typeface="Arial"/>
                <a:ea typeface="Arial"/>
                <a:cs typeface="Arial"/>
                <a:sym typeface="Arial"/>
              </a:defRPr>
            </a:lvl3pPr>
            <a:lvl4pPr indent="-228600" lvl="3" marL="1828800" marR="0" rtl="0" algn="l">
              <a:lnSpc>
                <a:spcPct val="125000"/>
              </a:lnSpc>
              <a:spcBef>
                <a:spcPts val="0"/>
              </a:spcBef>
              <a:spcAft>
                <a:spcPts val="0"/>
              </a:spcAft>
              <a:buClr>
                <a:schemeClr val="dk1"/>
              </a:buClr>
              <a:buSzPts val="1400"/>
              <a:buFont typeface="Arial"/>
              <a:buNone/>
              <a:defRPr b="0" i="0" sz="1200" u="none" cap="none" strike="noStrike">
                <a:solidFill>
                  <a:schemeClr val="lt2"/>
                </a:solidFill>
                <a:latin typeface="Arial"/>
                <a:ea typeface="Arial"/>
                <a:cs typeface="Arial"/>
                <a:sym typeface="Arial"/>
              </a:defRPr>
            </a:lvl4pPr>
            <a:lvl5pPr indent="-342900" lvl="4" marL="2286000" marR="0" rtl="0" algn="l">
              <a:spcBef>
                <a:spcPts val="85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cxnSp>
        <p:nvCxnSpPr>
          <p:cNvPr id="131" name="Google Shape;131;p25"/>
          <p:cNvCxnSpPr/>
          <p:nvPr/>
        </p:nvCxnSpPr>
        <p:spPr>
          <a:xfrm>
            <a:off x="8465042" y="4878585"/>
            <a:ext cx="0" cy="64800"/>
          </a:xfrm>
          <a:prstGeom prst="straightConnector1">
            <a:avLst/>
          </a:prstGeom>
          <a:noFill/>
          <a:ln cap="flat" cmpd="sng" w="9525">
            <a:solidFill>
              <a:schemeClr val="lt2"/>
            </a:solidFill>
            <a:prstDash val="solid"/>
            <a:round/>
            <a:headEnd len="sm" w="sm" type="none"/>
            <a:tailEnd len="sm" w="sm" type="none"/>
          </a:ln>
        </p:spPr>
      </p:cxnSp>
      <p:sp>
        <p:nvSpPr>
          <p:cNvPr id="132" name="Google Shape;132;p25"/>
          <p:cNvSpPr txBox="1"/>
          <p:nvPr>
            <p:ph idx="12" type="sldNum"/>
          </p:nvPr>
        </p:nvSpPr>
        <p:spPr>
          <a:xfrm>
            <a:off x="8497765" y="4867184"/>
            <a:ext cx="433200" cy="93900"/>
          </a:xfrm>
          <a:prstGeom prst="rect">
            <a:avLst/>
          </a:prstGeom>
          <a:noFill/>
          <a:ln>
            <a:noFill/>
          </a:ln>
        </p:spPr>
        <p:txBody>
          <a:bodyPr anchorCtr="0" anchor="ctr" bIns="0" lIns="0" spcFirstLastPara="1" rIns="0" wrap="square" tIns="0">
            <a:noAutofit/>
          </a:bodyPr>
          <a:lstStyle>
            <a:lvl1pPr indent="0" lvl="0" marL="0" marR="0" rtl="0" algn="l">
              <a:spcBef>
                <a:spcPts val="0"/>
              </a:spcBef>
              <a:buNone/>
              <a:defRPr b="1" sz="800">
                <a:solidFill>
                  <a:schemeClr val="lt2"/>
                </a:solidFill>
                <a:latin typeface="Arial"/>
                <a:ea typeface="Arial"/>
                <a:cs typeface="Arial"/>
                <a:sym typeface="Arial"/>
              </a:defRPr>
            </a:lvl1pPr>
            <a:lvl2pPr indent="0" lvl="1" marL="0" marR="0" rtl="0" algn="l">
              <a:spcBef>
                <a:spcPts val="0"/>
              </a:spcBef>
              <a:buNone/>
              <a:defRPr b="1" sz="800">
                <a:solidFill>
                  <a:schemeClr val="lt2"/>
                </a:solidFill>
                <a:latin typeface="Arial"/>
                <a:ea typeface="Arial"/>
                <a:cs typeface="Arial"/>
                <a:sym typeface="Arial"/>
              </a:defRPr>
            </a:lvl2pPr>
            <a:lvl3pPr indent="0" lvl="2" marL="0" marR="0" rtl="0" algn="l">
              <a:spcBef>
                <a:spcPts val="0"/>
              </a:spcBef>
              <a:buNone/>
              <a:defRPr b="1" sz="800">
                <a:solidFill>
                  <a:schemeClr val="lt2"/>
                </a:solidFill>
                <a:latin typeface="Arial"/>
                <a:ea typeface="Arial"/>
                <a:cs typeface="Arial"/>
                <a:sym typeface="Arial"/>
              </a:defRPr>
            </a:lvl3pPr>
            <a:lvl4pPr indent="0" lvl="3" marL="0" marR="0" rtl="0" algn="l">
              <a:spcBef>
                <a:spcPts val="0"/>
              </a:spcBef>
              <a:buNone/>
              <a:defRPr b="1" sz="800">
                <a:solidFill>
                  <a:schemeClr val="lt2"/>
                </a:solidFill>
                <a:latin typeface="Arial"/>
                <a:ea typeface="Arial"/>
                <a:cs typeface="Arial"/>
                <a:sym typeface="Arial"/>
              </a:defRPr>
            </a:lvl4pPr>
            <a:lvl5pPr indent="0" lvl="4" marL="0" marR="0" rtl="0" algn="l">
              <a:spcBef>
                <a:spcPts val="0"/>
              </a:spcBef>
              <a:buNone/>
              <a:defRPr b="1" sz="800">
                <a:solidFill>
                  <a:schemeClr val="lt2"/>
                </a:solidFill>
                <a:latin typeface="Arial"/>
                <a:ea typeface="Arial"/>
                <a:cs typeface="Arial"/>
                <a:sym typeface="Arial"/>
              </a:defRPr>
            </a:lvl5pPr>
            <a:lvl6pPr indent="0" lvl="5" marL="0" marR="0" rtl="0" algn="l">
              <a:spcBef>
                <a:spcPts val="0"/>
              </a:spcBef>
              <a:buNone/>
              <a:defRPr b="1" sz="800">
                <a:solidFill>
                  <a:schemeClr val="lt2"/>
                </a:solidFill>
                <a:latin typeface="Arial"/>
                <a:ea typeface="Arial"/>
                <a:cs typeface="Arial"/>
                <a:sym typeface="Arial"/>
              </a:defRPr>
            </a:lvl6pPr>
            <a:lvl7pPr indent="0" lvl="6" marL="0" marR="0" rtl="0" algn="l">
              <a:spcBef>
                <a:spcPts val="0"/>
              </a:spcBef>
              <a:buNone/>
              <a:defRPr b="1" sz="800">
                <a:solidFill>
                  <a:schemeClr val="lt2"/>
                </a:solidFill>
                <a:latin typeface="Arial"/>
                <a:ea typeface="Arial"/>
                <a:cs typeface="Arial"/>
                <a:sym typeface="Arial"/>
              </a:defRPr>
            </a:lvl7pPr>
            <a:lvl8pPr indent="0" lvl="7" marL="0" marR="0" rtl="0" algn="l">
              <a:spcBef>
                <a:spcPts val="0"/>
              </a:spcBef>
              <a:buNone/>
              <a:defRPr b="1" sz="800">
                <a:solidFill>
                  <a:schemeClr val="lt2"/>
                </a:solidFill>
                <a:latin typeface="Arial"/>
                <a:ea typeface="Arial"/>
                <a:cs typeface="Arial"/>
                <a:sym typeface="Arial"/>
              </a:defRPr>
            </a:lvl8pPr>
            <a:lvl9pPr indent="0" lvl="8" marL="0" marR="0" rtl="0" algn="l">
              <a:spcBef>
                <a:spcPts val="0"/>
              </a:spcBef>
              <a:buNone/>
              <a:defRPr b="1" sz="800">
                <a:solidFill>
                  <a:schemeClr val="lt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pic>
        <p:nvPicPr>
          <p:cNvPr id="133" name="Google Shape;133;p25"/>
          <p:cNvPicPr preferRelativeResize="0"/>
          <p:nvPr/>
        </p:nvPicPr>
        <p:blipFill rotWithShape="1">
          <a:blip r:embed="rId2">
            <a:alphaModFix/>
          </a:blip>
          <a:srcRect b="0" l="0" r="0" t="0"/>
          <a:stretch/>
        </p:blipFill>
        <p:spPr>
          <a:xfrm>
            <a:off x="500410" y="4782592"/>
            <a:ext cx="918000" cy="210000"/>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tatement Option 1" showMasterSp="0">
  <p:cSld name="Statement Option 1">
    <p:bg>
      <p:bgPr>
        <a:solidFill>
          <a:schemeClr val="lt2"/>
        </a:solidFill>
      </p:bgPr>
    </p:bg>
    <p:spTree>
      <p:nvGrpSpPr>
        <p:cNvPr id="134" name="Shape 134"/>
        <p:cNvGrpSpPr/>
        <p:nvPr/>
      </p:nvGrpSpPr>
      <p:grpSpPr>
        <a:xfrm>
          <a:off x="0" y="0"/>
          <a:ext cx="0" cy="0"/>
          <a:chOff x="0" y="0"/>
          <a:chExt cx="0" cy="0"/>
        </a:xfrm>
      </p:grpSpPr>
      <p:pic>
        <p:nvPicPr>
          <p:cNvPr id="135" name="Google Shape;135;p26"/>
          <p:cNvPicPr preferRelativeResize="0"/>
          <p:nvPr/>
        </p:nvPicPr>
        <p:blipFill rotWithShape="1">
          <a:blip r:embed="rId2">
            <a:alphaModFix/>
          </a:blip>
          <a:srcRect b="5308" l="0" r="0" t="5770"/>
          <a:stretch/>
        </p:blipFill>
        <p:spPr>
          <a:xfrm>
            <a:off x="888486" y="1"/>
            <a:ext cx="7550700" cy="5143500"/>
          </a:xfrm>
          <a:prstGeom prst="rect">
            <a:avLst/>
          </a:prstGeom>
          <a:noFill/>
          <a:ln>
            <a:noFill/>
          </a:ln>
        </p:spPr>
      </p:pic>
      <p:sp>
        <p:nvSpPr>
          <p:cNvPr id="136" name="Google Shape;136;p26"/>
          <p:cNvSpPr txBox="1"/>
          <p:nvPr>
            <p:ph type="ctrTitle"/>
          </p:nvPr>
        </p:nvSpPr>
        <p:spPr>
          <a:xfrm>
            <a:off x="1522575" y="2069884"/>
            <a:ext cx="6296400" cy="1003800"/>
          </a:xfrm>
          <a:prstGeom prst="rect">
            <a:avLst/>
          </a:prstGeom>
          <a:noFill/>
          <a:ln>
            <a:noFill/>
          </a:ln>
        </p:spPr>
        <p:txBody>
          <a:bodyPr anchorCtr="0" anchor="ctr" bIns="91425" lIns="91425" spcFirstLastPara="1" rIns="91425" wrap="square" tIns="91425">
            <a:noAutofit/>
          </a:bodyPr>
          <a:lstStyle>
            <a:lvl1pPr indent="0" lvl="0" marL="0" marR="0" rtl="0" algn="ctr">
              <a:lnSpc>
                <a:spcPct val="117647"/>
              </a:lnSpc>
              <a:spcBef>
                <a:spcPts val="0"/>
              </a:spcBef>
              <a:spcAft>
                <a:spcPts val="0"/>
              </a:spcAft>
              <a:buClr>
                <a:schemeClr val="lt2"/>
              </a:buClr>
              <a:buSzPts val="1400"/>
              <a:buFont typeface="Times New Roman"/>
              <a:buNone/>
              <a:defRPr b="1" i="0" sz="3400" u="none" cap="none" strike="noStrike">
                <a:solidFill>
                  <a:schemeClr val="lt2"/>
                </a:solidFill>
                <a:latin typeface="Times New Roman"/>
                <a:ea typeface="Times New Roman"/>
                <a:cs typeface="Times New Roman"/>
                <a:sym typeface="Times New Roman"/>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pic>
        <p:nvPicPr>
          <p:cNvPr id="137" name="Google Shape;137;p26"/>
          <p:cNvPicPr preferRelativeResize="0"/>
          <p:nvPr/>
        </p:nvPicPr>
        <p:blipFill rotWithShape="1">
          <a:blip r:embed="rId3">
            <a:alphaModFix/>
          </a:blip>
          <a:srcRect b="0" l="0" r="0" t="0"/>
          <a:stretch/>
        </p:blipFill>
        <p:spPr>
          <a:xfrm>
            <a:off x="500400" y="4781699"/>
            <a:ext cx="928500" cy="210600"/>
          </a:xfrm>
          <a:prstGeom prst="rect">
            <a:avLst/>
          </a:prstGeom>
          <a:noFill/>
          <a:ln>
            <a:noFill/>
          </a:ln>
        </p:spPr>
      </p:pic>
      <p:sp>
        <p:nvSpPr>
          <p:cNvPr id="138" name="Google Shape;138;p26"/>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lvl1pPr lvl="0" rtl="0" algn="r">
              <a:buNone/>
              <a:defRPr sz="1300">
                <a:solidFill>
                  <a:schemeClr val="dk1"/>
                </a:solidFill>
              </a:defRPr>
            </a:lvl1pPr>
            <a:lvl2pPr lvl="1" rtl="0" algn="r">
              <a:buNone/>
              <a:defRPr sz="1300">
                <a:solidFill>
                  <a:schemeClr val="dk1"/>
                </a:solidFill>
              </a:defRPr>
            </a:lvl2pPr>
            <a:lvl3pPr lvl="2" rtl="0" algn="r">
              <a:buNone/>
              <a:defRPr sz="1300">
                <a:solidFill>
                  <a:schemeClr val="dk1"/>
                </a:solidFill>
              </a:defRPr>
            </a:lvl3pPr>
            <a:lvl4pPr lvl="3" rtl="0" algn="r">
              <a:buNone/>
              <a:defRPr sz="1300">
                <a:solidFill>
                  <a:schemeClr val="dk1"/>
                </a:solidFill>
              </a:defRPr>
            </a:lvl4pPr>
            <a:lvl5pPr lvl="4" rtl="0" algn="r">
              <a:buNone/>
              <a:defRPr sz="1300">
                <a:solidFill>
                  <a:schemeClr val="dk1"/>
                </a:solidFill>
              </a:defRPr>
            </a:lvl5pPr>
            <a:lvl6pPr lvl="5" rtl="0" algn="r">
              <a:buNone/>
              <a:defRPr sz="1300">
                <a:solidFill>
                  <a:schemeClr val="dk1"/>
                </a:solidFill>
              </a:defRPr>
            </a:lvl6pPr>
            <a:lvl7pPr lvl="6" rtl="0" algn="r">
              <a:buNone/>
              <a:defRPr sz="1300">
                <a:solidFill>
                  <a:schemeClr val="dk1"/>
                </a:solidFill>
              </a:defRPr>
            </a:lvl7pPr>
            <a:lvl8pPr lvl="7" rtl="0" algn="r">
              <a:buNone/>
              <a:defRPr sz="1300">
                <a:solidFill>
                  <a:schemeClr val="dk1"/>
                </a:solidFill>
              </a:defRPr>
            </a:lvl8pPr>
            <a:lvl9pPr lvl="8" rtl="0" algn="r">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tatement Option 4" showMasterSp="0">
  <p:cSld name="Statement Option 4">
    <p:bg>
      <p:bgPr>
        <a:solidFill>
          <a:srgbClr val="D2DB0E"/>
        </a:solidFill>
      </p:bgPr>
    </p:bg>
    <p:spTree>
      <p:nvGrpSpPr>
        <p:cNvPr id="139" name="Shape 139"/>
        <p:cNvGrpSpPr/>
        <p:nvPr/>
      </p:nvGrpSpPr>
      <p:grpSpPr>
        <a:xfrm>
          <a:off x="0" y="0"/>
          <a:ext cx="0" cy="0"/>
          <a:chOff x="0" y="0"/>
          <a:chExt cx="0" cy="0"/>
        </a:xfrm>
      </p:grpSpPr>
      <p:pic>
        <p:nvPicPr>
          <p:cNvPr id="140" name="Google Shape;140;p27"/>
          <p:cNvPicPr preferRelativeResize="0"/>
          <p:nvPr/>
        </p:nvPicPr>
        <p:blipFill rotWithShape="1">
          <a:blip r:embed="rId2">
            <a:alphaModFix/>
          </a:blip>
          <a:srcRect b="5308" l="0" r="0" t="5770"/>
          <a:stretch/>
        </p:blipFill>
        <p:spPr>
          <a:xfrm>
            <a:off x="888486" y="1"/>
            <a:ext cx="7550700" cy="5143500"/>
          </a:xfrm>
          <a:prstGeom prst="rect">
            <a:avLst/>
          </a:prstGeom>
          <a:noFill/>
          <a:ln>
            <a:noFill/>
          </a:ln>
        </p:spPr>
      </p:pic>
      <p:sp>
        <p:nvSpPr>
          <p:cNvPr id="141" name="Google Shape;141;p27"/>
          <p:cNvSpPr txBox="1"/>
          <p:nvPr>
            <p:ph type="ctrTitle"/>
          </p:nvPr>
        </p:nvSpPr>
        <p:spPr>
          <a:xfrm>
            <a:off x="1494000" y="1791773"/>
            <a:ext cx="6296400" cy="1233600"/>
          </a:xfrm>
          <a:prstGeom prst="rect">
            <a:avLst/>
          </a:prstGeom>
          <a:noFill/>
          <a:ln>
            <a:noFill/>
          </a:ln>
        </p:spPr>
        <p:txBody>
          <a:bodyPr anchorCtr="0" anchor="b" bIns="91425" lIns="91425" spcFirstLastPara="1" rIns="91425" wrap="square" tIns="91425">
            <a:noAutofit/>
          </a:bodyPr>
          <a:lstStyle>
            <a:lvl1pPr indent="0" lvl="0" marL="0" marR="0" rtl="0" algn="ctr">
              <a:lnSpc>
                <a:spcPct val="105882"/>
              </a:lnSpc>
              <a:spcBef>
                <a:spcPts val="0"/>
              </a:spcBef>
              <a:spcAft>
                <a:spcPts val="0"/>
              </a:spcAft>
              <a:buClr>
                <a:schemeClr val="dk2"/>
              </a:buClr>
              <a:buSzPts val="1400"/>
              <a:buFont typeface="Times New Roman"/>
              <a:buNone/>
              <a:defRPr b="1" i="1" sz="3400" u="none" cap="none" strike="noStrike">
                <a:solidFill>
                  <a:schemeClr val="dk2"/>
                </a:solidFill>
                <a:latin typeface="Times New Roman"/>
                <a:ea typeface="Times New Roman"/>
                <a:cs typeface="Times New Roman"/>
                <a:sym typeface="Times New Roman"/>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142" name="Google Shape;142;p27"/>
          <p:cNvSpPr txBox="1"/>
          <p:nvPr>
            <p:ph idx="1" type="body"/>
          </p:nvPr>
        </p:nvSpPr>
        <p:spPr>
          <a:xfrm>
            <a:off x="1616075" y="3134329"/>
            <a:ext cx="6015000" cy="275100"/>
          </a:xfrm>
          <a:prstGeom prst="rect">
            <a:avLst/>
          </a:prstGeom>
          <a:noFill/>
          <a:ln>
            <a:noFill/>
          </a:ln>
        </p:spPr>
        <p:txBody>
          <a:bodyPr anchorCtr="0" anchor="t" bIns="91425" lIns="91425" spcFirstLastPara="1" rIns="91425" wrap="square" tIns="91425">
            <a:noAutofit/>
          </a:bodyPr>
          <a:lstStyle>
            <a:lvl1pPr indent="-228600" lvl="0" marL="457200" marR="0" rtl="0" algn="ctr">
              <a:lnSpc>
                <a:spcPct val="112500"/>
              </a:lnSpc>
              <a:spcBef>
                <a:spcPts val="0"/>
              </a:spcBef>
              <a:spcAft>
                <a:spcPts val="0"/>
              </a:spcAft>
              <a:buClr>
                <a:schemeClr val="lt2"/>
              </a:buClr>
              <a:buSzPts val="1400"/>
              <a:buFont typeface="Arial"/>
              <a:buNone/>
              <a:defRPr b="0" i="0" sz="1600" u="none" cap="none" strike="noStrike">
                <a:solidFill>
                  <a:schemeClr val="lt2"/>
                </a:solidFill>
                <a:latin typeface="Arial"/>
                <a:ea typeface="Arial"/>
                <a:cs typeface="Arial"/>
                <a:sym typeface="Arial"/>
              </a:defRPr>
            </a:lvl1pPr>
            <a:lvl2pPr indent="-330200" lvl="1" marL="914400" marR="0" rtl="0" algn="l">
              <a:lnSpc>
                <a:spcPct val="118750"/>
              </a:lnSpc>
              <a:spcBef>
                <a:spcPts val="0"/>
              </a:spcBef>
              <a:spcAft>
                <a:spcPts val="0"/>
              </a:spcAft>
              <a:buClr>
                <a:schemeClr val="lt2"/>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18750"/>
              </a:lnSpc>
              <a:spcBef>
                <a:spcPts val="0"/>
              </a:spcBef>
              <a:spcAft>
                <a:spcPts val="0"/>
              </a:spcAft>
              <a:buClr>
                <a:schemeClr val="accent4"/>
              </a:buClr>
              <a:buSzPts val="1600"/>
              <a:buFont typeface="Arial"/>
              <a:buChar char="‒"/>
              <a:defRPr b="0" i="0" sz="1600" u="none" cap="none" strike="noStrike">
                <a:solidFill>
                  <a:schemeClr val="dk1"/>
                </a:solidFill>
                <a:latin typeface="Arial"/>
                <a:ea typeface="Arial"/>
                <a:cs typeface="Arial"/>
                <a:sym typeface="Arial"/>
              </a:defRPr>
            </a:lvl3pPr>
            <a:lvl4pPr indent="-228600" lvl="3" marL="1828800" marR="0" rtl="0" algn="l">
              <a:lnSpc>
                <a:spcPct val="125000"/>
              </a:lnSpc>
              <a:spcBef>
                <a:spcPts val="0"/>
              </a:spcBef>
              <a:spcAft>
                <a:spcPts val="0"/>
              </a:spcAft>
              <a:buClr>
                <a:schemeClr val="dk1"/>
              </a:buClr>
              <a:buSzPts val="1400"/>
              <a:buFont typeface="Arial"/>
              <a:buNone/>
              <a:defRPr b="0" i="0" sz="1200" u="none" cap="none" strike="noStrike">
                <a:solidFill>
                  <a:schemeClr val="lt2"/>
                </a:solidFill>
                <a:latin typeface="Arial"/>
                <a:ea typeface="Arial"/>
                <a:cs typeface="Arial"/>
                <a:sym typeface="Arial"/>
              </a:defRPr>
            </a:lvl4pPr>
            <a:lvl5pPr indent="-342900" lvl="4" marL="2286000" marR="0" rtl="0" algn="l">
              <a:spcBef>
                <a:spcPts val="85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pic>
        <p:nvPicPr>
          <p:cNvPr id="143" name="Google Shape;143;p27"/>
          <p:cNvPicPr preferRelativeResize="0"/>
          <p:nvPr/>
        </p:nvPicPr>
        <p:blipFill rotWithShape="1">
          <a:blip r:embed="rId3">
            <a:alphaModFix/>
          </a:blip>
          <a:srcRect b="0" l="0" r="0" t="0"/>
          <a:stretch/>
        </p:blipFill>
        <p:spPr>
          <a:xfrm>
            <a:off x="500410" y="4782592"/>
            <a:ext cx="918000" cy="210000"/>
          </a:xfrm>
          <a:prstGeom prst="rect">
            <a:avLst/>
          </a:prstGeom>
          <a:noFill/>
          <a:ln>
            <a:noFill/>
          </a:ln>
        </p:spPr>
      </p:pic>
      <p:sp>
        <p:nvSpPr>
          <p:cNvPr id="144" name="Google Shape;144;p27"/>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lvl1pPr lvl="0" rtl="0" algn="r">
              <a:buNone/>
              <a:defRPr sz="1300"/>
            </a:lvl1pPr>
            <a:lvl2pPr lvl="1" rtl="0" algn="r">
              <a:buNone/>
              <a:defRPr sz="1300"/>
            </a:lvl2pPr>
            <a:lvl3pPr lvl="2" rtl="0" algn="r">
              <a:buNone/>
              <a:defRPr sz="1300"/>
            </a:lvl3pPr>
            <a:lvl4pPr lvl="3" rtl="0" algn="r">
              <a:buNone/>
              <a:defRPr sz="1300"/>
            </a:lvl4pPr>
            <a:lvl5pPr lvl="4" rtl="0" algn="r">
              <a:buNone/>
              <a:defRPr sz="1300"/>
            </a:lvl5pPr>
            <a:lvl6pPr lvl="5" rtl="0" algn="r">
              <a:buNone/>
              <a:defRPr sz="1300"/>
            </a:lvl6pPr>
            <a:lvl7pPr lvl="6" rtl="0" algn="r">
              <a:buNone/>
              <a:defRPr sz="1300"/>
            </a:lvl7pPr>
            <a:lvl8pPr lvl="7" rtl="0" algn="r">
              <a:buNone/>
              <a:defRPr sz="1300"/>
            </a:lvl8pPr>
            <a:lvl9pPr lvl="8" rtl="0" algn="r">
              <a:buNone/>
              <a:defRPr sz="1300"/>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roduct Page">
  <p:cSld name="Product Page">
    <p:bg>
      <p:bgPr>
        <a:solidFill>
          <a:srgbClr val="FFFFFF"/>
        </a:solidFill>
      </p:bgPr>
    </p:bg>
    <p:spTree>
      <p:nvGrpSpPr>
        <p:cNvPr id="145" name="Shape 145"/>
        <p:cNvGrpSpPr/>
        <p:nvPr/>
      </p:nvGrpSpPr>
      <p:grpSpPr>
        <a:xfrm>
          <a:off x="0" y="0"/>
          <a:ext cx="0" cy="0"/>
          <a:chOff x="0" y="0"/>
          <a:chExt cx="0" cy="0"/>
        </a:xfrm>
      </p:grpSpPr>
      <p:sp>
        <p:nvSpPr>
          <p:cNvPr id="146" name="Google Shape;146;p28"/>
          <p:cNvSpPr txBox="1"/>
          <p:nvPr>
            <p:ph type="title"/>
          </p:nvPr>
        </p:nvSpPr>
        <p:spPr>
          <a:xfrm>
            <a:off x="540000" y="313200"/>
            <a:ext cx="5956200" cy="393900"/>
          </a:xfrm>
          <a:prstGeom prst="rect">
            <a:avLst/>
          </a:prstGeom>
          <a:noFill/>
          <a:ln>
            <a:noFill/>
          </a:ln>
        </p:spPr>
        <p:txBody>
          <a:bodyPr anchorCtr="0" anchor="t" bIns="91425" lIns="91425" spcFirstLastPara="1" rIns="91425" wrap="square" tIns="91425">
            <a:noAutofit/>
          </a:bodyPr>
          <a:lstStyle>
            <a:lvl1pPr indent="0" lvl="0" marL="0" marR="0" rtl="0" algn="l">
              <a:lnSpc>
                <a:spcPct val="117647"/>
              </a:lnSpc>
              <a:spcBef>
                <a:spcPts val="0"/>
              </a:spcBef>
              <a:spcAft>
                <a:spcPts val="0"/>
              </a:spcAft>
              <a:buClr>
                <a:schemeClr val="dk2"/>
              </a:buClr>
              <a:buSzPts val="1400"/>
              <a:buFont typeface="Times New Roman"/>
              <a:buNone/>
              <a:defRPr b="1" i="0" sz="3400" u="none" cap="none" strike="noStrike">
                <a:solidFill>
                  <a:schemeClr val="dk2"/>
                </a:solidFill>
                <a:latin typeface="Times New Roman"/>
                <a:ea typeface="Times New Roman"/>
                <a:cs typeface="Times New Roman"/>
                <a:sym typeface="Times New Roman"/>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147" name="Google Shape;147;p28"/>
          <p:cNvSpPr/>
          <p:nvPr/>
        </p:nvSpPr>
        <p:spPr>
          <a:xfrm>
            <a:off x="542925" y="1314451"/>
            <a:ext cx="4857900" cy="33504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8" name="Google Shape;148;p28"/>
          <p:cNvSpPr txBox="1"/>
          <p:nvPr>
            <p:ph idx="1" type="body"/>
          </p:nvPr>
        </p:nvSpPr>
        <p:spPr>
          <a:xfrm>
            <a:off x="790575" y="1457325"/>
            <a:ext cx="4257600" cy="23718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5384"/>
              </a:lnSpc>
              <a:spcBef>
                <a:spcPts val="0"/>
              </a:spcBef>
              <a:spcAft>
                <a:spcPts val="0"/>
              </a:spcAft>
              <a:buClr>
                <a:srgbClr val="FFFFFF"/>
              </a:buClr>
              <a:buSzPts val="1400"/>
              <a:buFont typeface="Arial"/>
              <a:buNone/>
              <a:defRPr b="0" i="0" sz="1300" u="none" cap="none" strike="noStrike">
                <a:solidFill>
                  <a:srgbClr val="FFFFFF"/>
                </a:solidFill>
                <a:latin typeface="Arial"/>
                <a:ea typeface="Arial"/>
                <a:cs typeface="Arial"/>
                <a:sym typeface="Arial"/>
              </a:defRPr>
            </a:lvl1pPr>
            <a:lvl2pPr indent="-292100" lvl="1" marL="914400" marR="0" rtl="0" algn="l">
              <a:lnSpc>
                <a:spcPct val="130000"/>
              </a:lnSpc>
              <a:spcBef>
                <a:spcPts val="0"/>
              </a:spcBef>
              <a:spcAft>
                <a:spcPts val="0"/>
              </a:spcAft>
              <a:buClr>
                <a:schemeClr val="lt2"/>
              </a:buClr>
              <a:buSzPts val="1000"/>
              <a:buFont typeface="Arial"/>
              <a:buChar char="•"/>
              <a:defRPr b="0" i="0" sz="1000" u="none" cap="none" strike="noStrike">
                <a:solidFill>
                  <a:schemeClr val="lt1"/>
                </a:solidFill>
                <a:latin typeface="Arial"/>
                <a:ea typeface="Arial"/>
                <a:cs typeface="Arial"/>
                <a:sym typeface="Arial"/>
              </a:defRPr>
            </a:lvl2pPr>
            <a:lvl3pPr indent="-292100" lvl="2" marL="1371600" marR="0" rtl="0" algn="l">
              <a:lnSpc>
                <a:spcPct val="130000"/>
              </a:lnSpc>
              <a:spcBef>
                <a:spcPts val="567"/>
              </a:spcBef>
              <a:spcAft>
                <a:spcPts val="0"/>
              </a:spcAft>
              <a:buClr>
                <a:schemeClr val="accent4"/>
              </a:buClr>
              <a:buSzPts val="1000"/>
              <a:buFont typeface="Arial"/>
              <a:buChar char="‒"/>
              <a:defRPr b="0" i="0" sz="1000" u="none" cap="none" strike="noStrike">
                <a:solidFill>
                  <a:schemeClr val="lt1"/>
                </a:solidFill>
                <a:latin typeface="Arial"/>
                <a:ea typeface="Arial"/>
                <a:cs typeface="Arial"/>
                <a:sym typeface="Arial"/>
              </a:defRPr>
            </a:lvl3pPr>
            <a:lvl4pPr indent="-228600" lvl="3" marL="1828800" marR="0" rtl="0" algn="l">
              <a:lnSpc>
                <a:spcPct val="130000"/>
              </a:lnSpc>
              <a:spcBef>
                <a:spcPts val="567"/>
              </a:spcBef>
              <a:spcAft>
                <a:spcPts val="0"/>
              </a:spcAft>
              <a:buClr>
                <a:schemeClr val="dk1"/>
              </a:buClr>
              <a:buSzPts val="1400"/>
              <a:buFont typeface="Arial"/>
              <a:buNone/>
              <a:defRPr b="0" i="0" sz="1000" u="none" cap="none" strike="noStrike">
                <a:solidFill>
                  <a:schemeClr val="lt1"/>
                </a:solidFill>
                <a:latin typeface="Arial"/>
                <a:ea typeface="Arial"/>
                <a:cs typeface="Arial"/>
                <a:sym typeface="Arial"/>
              </a:defRPr>
            </a:lvl4pPr>
            <a:lvl5pPr indent="-292100" lvl="4" marL="2286000" marR="0" rtl="0" algn="l">
              <a:lnSpc>
                <a:spcPct val="130000"/>
              </a:lnSpc>
              <a:spcBef>
                <a:spcPts val="567"/>
              </a:spcBef>
              <a:spcAft>
                <a:spcPts val="0"/>
              </a:spcAft>
              <a:buClr>
                <a:schemeClr val="lt1"/>
              </a:buClr>
              <a:buSzPts val="1000"/>
              <a:buFont typeface="Arial"/>
              <a:buChar char="»"/>
              <a:defRPr b="0" i="0" sz="1000" u="none" cap="none" strike="noStrike">
                <a:solidFill>
                  <a:schemeClr val="lt1"/>
                </a:solidFill>
                <a:latin typeface="Arial"/>
                <a:ea typeface="Arial"/>
                <a:cs typeface="Arial"/>
                <a:sym typeface="Arial"/>
              </a:defRPr>
            </a:lvl5pPr>
            <a:lvl6pPr indent="-355600" lvl="5" marL="2743200" marR="0" rtl="0" algn="l">
              <a:spcBef>
                <a:spcPts val="567"/>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49" name="Google Shape;149;p28"/>
          <p:cNvSpPr/>
          <p:nvPr/>
        </p:nvSpPr>
        <p:spPr>
          <a:xfrm>
            <a:off x="5524500" y="2493169"/>
            <a:ext cx="3096600" cy="21717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0" name="Google Shape;150;p28"/>
          <p:cNvSpPr/>
          <p:nvPr>
            <p:ph idx="2" type="pic"/>
          </p:nvPr>
        </p:nvSpPr>
        <p:spPr>
          <a:xfrm>
            <a:off x="5524500" y="1314451"/>
            <a:ext cx="3096000" cy="1178700"/>
          </a:xfrm>
          <a:prstGeom prst="rect">
            <a:avLst/>
          </a:prstGeom>
          <a:solidFill>
            <a:srgbClr val="BBBBBB"/>
          </a:solidFill>
          <a:ln>
            <a:noFill/>
          </a:ln>
        </p:spPr>
        <p:txBody>
          <a:bodyPr anchorCtr="0" anchor="t" bIns="91425" lIns="91425" spcFirstLastPara="1" rIns="91425" wrap="square" tIns="91425">
            <a:noAutofit/>
          </a:bodyPr>
          <a:lstStyle>
            <a:lvl1pPr indent="0" lvl="0" marL="0" marR="0" rtl="0" algn="ctr">
              <a:lnSpc>
                <a:spcPct val="190000"/>
              </a:lnSpc>
              <a:spcBef>
                <a:spcPts val="0"/>
              </a:spcBef>
              <a:spcAft>
                <a:spcPts val="0"/>
              </a:spcAft>
              <a:buClr>
                <a:schemeClr val="dk1"/>
              </a:buClr>
              <a:buSzPts val="1400"/>
              <a:buFont typeface="Arial"/>
              <a:buNone/>
              <a:defRPr b="0" i="0" sz="1000" u="none" cap="none" strike="noStrike">
                <a:solidFill>
                  <a:schemeClr val="dk1"/>
                </a:solidFill>
                <a:latin typeface="Arial"/>
                <a:ea typeface="Arial"/>
                <a:cs typeface="Arial"/>
                <a:sym typeface="Arial"/>
              </a:defRPr>
            </a:lvl1pPr>
            <a:lvl2pPr indent="-180975" lvl="1" marL="180975" marR="0" rtl="0" algn="l">
              <a:lnSpc>
                <a:spcPct val="118750"/>
              </a:lnSpc>
              <a:spcBef>
                <a:spcPts val="0"/>
              </a:spcBef>
              <a:spcAft>
                <a:spcPts val="0"/>
              </a:spcAft>
              <a:buClr>
                <a:schemeClr val="lt2"/>
              </a:buClr>
              <a:buSzPts val="1600"/>
              <a:buFont typeface="Arial"/>
              <a:buChar char="•"/>
              <a:defRPr b="0" i="0" sz="1600" u="none" cap="none" strike="noStrike">
                <a:solidFill>
                  <a:schemeClr val="dk1"/>
                </a:solidFill>
                <a:latin typeface="Arial"/>
                <a:ea typeface="Arial"/>
                <a:cs typeface="Arial"/>
                <a:sym typeface="Arial"/>
              </a:defRPr>
            </a:lvl2pPr>
            <a:lvl3pPr indent="-174625" lvl="2" marL="352425" marR="0" rtl="0" algn="l">
              <a:lnSpc>
                <a:spcPct val="118750"/>
              </a:lnSpc>
              <a:spcBef>
                <a:spcPts val="0"/>
              </a:spcBef>
              <a:spcAft>
                <a:spcPts val="0"/>
              </a:spcAft>
              <a:buClr>
                <a:schemeClr val="accent4"/>
              </a:buClr>
              <a:buSzPts val="1600"/>
              <a:buFont typeface="Arial"/>
              <a:buChar char="‒"/>
              <a:defRPr b="0" i="0" sz="1600" u="none" cap="none" strike="noStrike">
                <a:solidFill>
                  <a:schemeClr val="dk1"/>
                </a:solidFill>
                <a:latin typeface="Arial"/>
                <a:ea typeface="Arial"/>
                <a:cs typeface="Arial"/>
                <a:sym typeface="Arial"/>
              </a:defRPr>
            </a:lvl3pPr>
            <a:lvl4pPr indent="-6350" lvl="3" marL="781050" marR="0" rtl="0" algn="l">
              <a:lnSpc>
                <a:spcPct val="125000"/>
              </a:lnSpc>
              <a:spcBef>
                <a:spcPts val="0"/>
              </a:spcBef>
              <a:spcAft>
                <a:spcPts val="0"/>
              </a:spcAft>
              <a:buClr>
                <a:schemeClr val="dk1"/>
              </a:buClr>
              <a:buSzPts val="1400"/>
              <a:buFont typeface="Arial"/>
              <a:buNone/>
              <a:defRPr b="0" i="0" sz="1200" u="none" cap="none" strike="noStrike">
                <a:solidFill>
                  <a:schemeClr val="lt2"/>
                </a:solidFill>
                <a:latin typeface="Arial"/>
                <a:ea typeface="Arial"/>
                <a:cs typeface="Arial"/>
                <a:sym typeface="Arial"/>
              </a:defRPr>
            </a:lvl4pPr>
            <a:lvl5pPr indent="-228600" lvl="4" marL="2057400" marR="0" rtl="0" algn="l">
              <a:spcBef>
                <a:spcPts val="85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228600" lvl="5" marL="2514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228600" lvl="6" marL="2971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228600" lvl="7" marL="3429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228600" lvl="8" marL="3886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51" name="Google Shape;151;p28"/>
          <p:cNvSpPr txBox="1"/>
          <p:nvPr>
            <p:ph idx="3" type="body"/>
          </p:nvPr>
        </p:nvSpPr>
        <p:spPr>
          <a:xfrm>
            <a:off x="5663790" y="2593180"/>
            <a:ext cx="2756400" cy="17931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22222"/>
              </a:lnSpc>
              <a:spcBef>
                <a:spcPts val="600"/>
              </a:spcBef>
              <a:spcAft>
                <a:spcPts val="0"/>
              </a:spcAft>
              <a:buClr>
                <a:schemeClr val="lt2"/>
              </a:buClr>
              <a:buSzPts val="1400"/>
              <a:buFont typeface="Arial"/>
              <a:buNone/>
              <a:defRPr b="1" i="0" sz="900" u="none" cap="none" strike="noStrike">
                <a:solidFill>
                  <a:schemeClr val="lt2"/>
                </a:solidFill>
                <a:latin typeface="Arial"/>
                <a:ea typeface="Arial"/>
                <a:cs typeface="Arial"/>
                <a:sym typeface="Arial"/>
              </a:defRPr>
            </a:lvl1pPr>
            <a:lvl2pPr indent="-285750" lvl="1" marL="914400" marR="0" rtl="0" algn="l">
              <a:lnSpc>
                <a:spcPct val="122222"/>
              </a:lnSpc>
              <a:spcBef>
                <a:spcPts val="600"/>
              </a:spcBef>
              <a:spcAft>
                <a:spcPts val="0"/>
              </a:spcAft>
              <a:buClr>
                <a:schemeClr val="dk2"/>
              </a:buClr>
              <a:buSzPts val="900"/>
              <a:buFont typeface="Arial"/>
              <a:buChar char="•"/>
              <a:defRPr b="0" i="0" sz="900" u="none" cap="none" strike="noStrike">
                <a:solidFill>
                  <a:schemeClr val="lt2"/>
                </a:solidFill>
                <a:latin typeface="Arial"/>
                <a:ea typeface="Arial"/>
                <a:cs typeface="Arial"/>
                <a:sym typeface="Arial"/>
              </a:defRPr>
            </a:lvl2pPr>
            <a:lvl3pPr indent="-292100" lvl="2" marL="1371600" marR="0" rtl="0" algn="l">
              <a:lnSpc>
                <a:spcPct val="130000"/>
              </a:lnSpc>
              <a:spcBef>
                <a:spcPts val="0"/>
              </a:spcBef>
              <a:spcAft>
                <a:spcPts val="0"/>
              </a:spcAft>
              <a:buClr>
                <a:schemeClr val="accent4"/>
              </a:buClr>
              <a:buSzPts val="1000"/>
              <a:buFont typeface="Arial"/>
              <a:buChar char="‒"/>
              <a:defRPr b="0" i="0" sz="1000" u="none" cap="none" strike="noStrike">
                <a:solidFill>
                  <a:schemeClr val="lt1"/>
                </a:solidFill>
                <a:latin typeface="Arial"/>
                <a:ea typeface="Arial"/>
                <a:cs typeface="Arial"/>
                <a:sym typeface="Arial"/>
              </a:defRPr>
            </a:lvl3pPr>
            <a:lvl4pPr indent="-228600" lvl="3" marL="1828800" marR="0" rtl="0" algn="l">
              <a:lnSpc>
                <a:spcPct val="130000"/>
              </a:lnSpc>
              <a:spcBef>
                <a:spcPts val="567"/>
              </a:spcBef>
              <a:spcAft>
                <a:spcPts val="0"/>
              </a:spcAft>
              <a:buClr>
                <a:schemeClr val="dk1"/>
              </a:buClr>
              <a:buSzPts val="1400"/>
              <a:buFont typeface="Arial"/>
              <a:buNone/>
              <a:defRPr b="0" i="0" sz="1000" u="none" cap="none" strike="noStrike">
                <a:solidFill>
                  <a:schemeClr val="lt1"/>
                </a:solidFill>
                <a:latin typeface="Arial"/>
                <a:ea typeface="Arial"/>
                <a:cs typeface="Arial"/>
                <a:sym typeface="Arial"/>
              </a:defRPr>
            </a:lvl4pPr>
            <a:lvl5pPr indent="-292100" lvl="4" marL="2286000" marR="0" rtl="0" algn="l">
              <a:lnSpc>
                <a:spcPct val="130000"/>
              </a:lnSpc>
              <a:spcBef>
                <a:spcPts val="567"/>
              </a:spcBef>
              <a:spcAft>
                <a:spcPts val="0"/>
              </a:spcAft>
              <a:buClr>
                <a:schemeClr val="lt1"/>
              </a:buClr>
              <a:buSzPts val="1000"/>
              <a:buFont typeface="Arial"/>
              <a:buChar char="»"/>
              <a:defRPr b="0" i="0" sz="1000" u="none" cap="none" strike="noStrike">
                <a:solidFill>
                  <a:schemeClr val="lt1"/>
                </a:solidFill>
                <a:latin typeface="Arial"/>
                <a:ea typeface="Arial"/>
                <a:cs typeface="Arial"/>
                <a:sym typeface="Arial"/>
              </a:defRPr>
            </a:lvl5pPr>
            <a:lvl6pPr indent="-355600" lvl="5" marL="2743200" marR="0" rtl="0" algn="l">
              <a:spcBef>
                <a:spcPts val="567"/>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52" name="Google Shape;152;p28"/>
          <p:cNvSpPr txBox="1"/>
          <p:nvPr>
            <p:ph idx="4" type="body"/>
          </p:nvPr>
        </p:nvSpPr>
        <p:spPr>
          <a:xfrm>
            <a:off x="542925" y="807244"/>
            <a:ext cx="4381500" cy="3000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00000"/>
              </a:lnSpc>
              <a:spcBef>
                <a:spcPts val="0"/>
              </a:spcBef>
              <a:spcAft>
                <a:spcPts val="0"/>
              </a:spcAft>
              <a:buClr>
                <a:schemeClr val="dk2"/>
              </a:buClr>
              <a:buSzPts val="1400"/>
              <a:buFont typeface="Arial"/>
              <a:buNone/>
              <a:defRPr b="1" i="0" sz="1500" u="none" cap="none" strike="noStrike">
                <a:solidFill>
                  <a:schemeClr val="dk2"/>
                </a:solidFill>
                <a:latin typeface="Arial"/>
                <a:ea typeface="Arial"/>
                <a:cs typeface="Arial"/>
                <a:sym typeface="Arial"/>
              </a:defRPr>
            </a:lvl1pPr>
            <a:lvl2pPr indent="-330200" lvl="1" marL="914400" marR="0" rtl="0" algn="l">
              <a:lnSpc>
                <a:spcPct val="118750"/>
              </a:lnSpc>
              <a:spcBef>
                <a:spcPts val="0"/>
              </a:spcBef>
              <a:spcAft>
                <a:spcPts val="0"/>
              </a:spcAft>
              <a:buClr>
                <a:schemeClr val="lt2"/>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18750"/>
              </a:lnSpc>
              <a:spcBef>
                <a:spcPts val="0"/>
              </a:spcBef>
              <a:spcAft>
                <a:spcPts val="0"/>
              </a:spcAft>
              <a:buClr>
                <a:schemeClr val="accent4"/>
              </a:buClr>
              <a:buSzPts val="1600"/>
              <a:buFont typeface="Arial"/>
              <a:buChar char="‒"/>
              <a:defRPr b="0" i="0" sz="1600" u="none" cap="none" strike="noStrike">
                <a:solidFill>
                  <a:schemeClr val="dk1"/>
                </a:solidFill>
                <a:latin typeface="Arial"/>
                <a:ea typeface="Arial"/>
                <a:cs typeface="Arial"/>
                <a:sym typeface="Arial"/>
              </a:defRPr>
            </a:lvl3pPr>
            <a:lvl4pPr indent="-228600" lvl="3" marL="1828800" marR="0" rtl="0" algn="l">
              <a:lnSpc>
                <a:spcPct val="125000"/>
              </a:lnSpc>
              <a:spcBef>
                <a:spcPts val="0"/>
              </a:spcBef>
              <a:spcAft>
                <a:spcPts val="0"/>
              </a:spcAft>
              <a:buClr>
                <a:schemeClr val="dk1"/>
              </a:buClr>
              <a:buSzPts val="1400"/>
              <a:buFont typeface="Arial"/>
              <a:buNone/>
              <a:defRPr b="0" i="0" sz="1200" u="none" cap="none" strike="noStrike">
                <a:solidFill>
                  <a:schemeClr val="lt2"/>
                </a:solidFill>
                <a:latin typeface="Arial"/>
                <a:ea typeface="Arial"/>
                <a:cs typeface="Arial"/>
                <a:sym typeface="Arial"/>
              </a:defRPr>
            </a:lvl4pPr>
            <a:lvl5pPr indent="-342900" lvl="4" marL="2286000" marR="0" rtl="0" algn="l">
              <a:spcBef>
                <a:spcPts val="85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53" name="Google Shape;153;p28"/>
          <p:cNvSpPr/>
          <p:nvPr>
            <p:ph idx="5" type="pic"/>
          </p:nvPr>
        </p:nvSpPr>
        <p:spPr>
          <a:xfrm>
            <a:off x="6743701" y="421481"/>
            <a:ext cx="1857300" cy="350100"/>
          </a:xfrm>
          <a:prstGeom prst="rect">
            <a:avLst/>
          </a:prstGeom>
          <a:solidFill>
            <a:srgbClr val="BBBBBB"/>
          </a:solidFill>
          <a:ln>
            <a:noFill/>
          </a:ln>
        </p:spPr>
        <p:txBody>
          <a:bodyPr anchorCtr="0" anchor="t" bIns="91425" lIns="91425" spcFirstLastPara="1" rIns="91425" wrap="square" tIns="91425">
            <a:noAutofit/>
          </a:bodyPr>
          <a:lstStyle>
            <a:lvl1pPr indent="0" lvl="0" marL="0" marR="0" rtl="0" algn="ctr">
              <a:lnSpc>
                <a:spcPct val="237500"/>
              </a:lnSpc>
              <a:spcBef>
                <a:spcPts val="0"/>
              </a:spcBef>
              <a:spcAft>
                <a:spcPts val="0"/>
              </a:spcAft>
              <a:buClr>
                <a:schemeClr val="dk1"/>
              </a:buClr>
              <a:buSzPts val="1400"/>
              <a:buFont typeface="Arial"/>
              <a:buNone/>
              <a:defRPr b="0" i="0" sz="800" u="none" cap="none" strike="noStrike">
                <a:solidFill>
                  <a:schemeClr val="dk1"/>
                </a:solidFill>
                <a:latin typeface="Arial"/>
                <a:ea typeface="Arial"/>
                <a:cs typeface="Arial"/>
                <a:sym typeface="Arial"/>
              </a:defRPr>
            </a:lvl1pPr>
            <a:lvl2pPr indent="-180975" lvl="1" marL="180975" marR="0" rtl="0" algn="l">
              <a:lnSpc>
                <a:spcPct val="118750"/>
              </a:lnSpc>
              <a:spcBef>
                <a:spcPts val="0"/>
              </a:spcBef>
              <a:spcAft>
                <a:spcPts val="0"/>
              </a:spcAft>
              <a:buClr>
                <a:schemeClr val="lt2"/>
              </a:buClr>
              <a:buSzPts val="1600"/>
              <a:buFont typeface="Arial"/>
              <a:buChar char="•"/>
              <a:defRPr b="0" i="0" sz="1600" u="none" cap="none" strike="noStrike">
                <a:solidFill>
                  <a:schemeClr val="dk1"/>
                </a:solidFill>
                <a:latin typeface="Arial"/>
                <a:ea typeface="Arial"/>
                <a:cs typeface="Arial"/>
                <a:sym typeface="Arial"/>
              </a:defRPr>
            </a:lvl2pPr>
            <a:lvl3pPr indent="-174625" lvl="2" marL="352425" marR="0" rtl="0" algn="l">
              <a:lnSpc>
                <a:spcPct val="118750"/>
              </a:lnSpc>
              <a:spcBef>
                <a:spcPts val="0"/>
              </a:spcBef>
              <a:spcAft>
                <a:spcPts val="0"/>
              </a:spcAft>
              <a:buClr>
                <a:schemeClr val="accent4"/>
              </a:buClr>
              <a:buSzPts val="1600"/>
              <a:buFont typeface="Arial"/>
              <a:buChar char="‒"/>
              <a:defRPr b="0" i="0" sz="1600" u="none" cap="none" strike="noStrike">
                <a:solidFill>
                  <a:schemeClr val="dk1"/>
                </a:solidFill>
                <a:latin typeface="Arial"/>
                <a:ea typeface="Arial"/>
                <a:cs typeface="Arial"/>
                <a:sym typeface="Arial"/>
              </a:defRPr>
            </a:lvl3pPr>
            <a:lvl4pPr indent="-6350" lvl="3" marL="781050" marR="0" rtl="0" algn="l">
              <a:lnSpc>
                <a:spcPct val="125000"/>
              </a:lnSpc>
              <a:spcBef>
                <a:spcPts val="0"/>
              </a:spcBef>
              <a:spcAft>
                <a:spcPts val="0"/>
              </a:spcAft>
              <a:buClr>
                <a:schemeClr val="dk1"/>
              </a:buClr>
              <a:buSzPts val="1400"/>
              <a:buFont typeface="Arial"/>
              <a:buNone/>
              <a:defRPr b="0" i="0" sz="1200" u="none" cap="none" strike="noStrike">
                <a:solidFill>
                  <a:schemeClr val="lt2"/>
                </a:solidFill>
                <a:latin typeface="Arial"/>
                <a:ea typeface="Arial"/>
                <a:cs typeface="Arial"/>
                <a:sym typeface="Arial"/>
              </a:defRPr>
            </a:lvl4pPr>
            <a:lvl5pPr indent="-228600" lvl="4" marL="2057400" marR="0" rtl="0" algn="l">
              <a:spcBef>
                <a:spcPts val="85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228600" lvl="5" marL="2514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228600" lvl="6" marL="2971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228600" lvl="7" marL="3429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228600" lvl="8" marL="3886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54" name="Google Shape;154;p28"/>
          <p:cNvSpPr txBox="1"/>
          <p:nvPr>
            <p:ph idx="12" type="sldNum"/>
          </p:nvPr>
        </p:nvSpPr>
        <p:spPr>
          <a:xfrm>
            <a:off x="8497765" y="4867184"/>
            <a:ext cx="433200" cy="93900"/>
          </a:xfrm>
          <a:prstGeom prst="rect">
            <a:avLst/>
          </a:prstGeom>
          <a:noFill/>
          <a:ln>
            <a:noFill/>
          </a:ln>
        </p:spPr>
        <p:txBody>
          <a:bodyPr anchorCtr="0" anchor="ctr" bIns="0" lIns="0" spcFirstLastPara="1" rIns="0" wrap="square" tIns="0">
            <a:noAutofit/>
          </a:bodyPr>
          <a:lstStyle>
            <a:lvl1pPr indent="0" lvl="0" marL="0" marR="0" rtl="0" algn="l">
              <a:spcBef>
                <a:spcPts val="0"/>
              </a:spcBef>
              <a:buNone/>
              <a:defRPr b="1" sz="800">
                <a:solidFill>
                  <a:schemeClr val="lt2"/>
                </a:solidFill>
                <a:latin typeface="Arial"/>
                <a:ea typeface="Arial"/>
                <a:cs typeface="Arial"/>
                <a:sym typeface="Arial"/>
              </a:defRPr>
            </a:lvl1pPr>
            <a:lvl2pPr indent="0" lvl="1" marL="0" marR="0" rtl="0" algn="l">
              <a:spcBef>
                <a:spcPts val="0"/>
              </a:spcBef>
              <a:buNone/>
              <a:defRPr b="1" sz="800">
                <a:solidFill>
                  <a:schemeClr val="lt2"/>
                </a:solidFill>
                <a:latin typeface="Arial"/>
                <a:ea typeface="Arial"/>
                <a:cs typeface="Arial"/>
                <a:sym typeface="Arial"/>
              </a:defRPr>
            </a:lvl2pPr>
            <a:lvl3pPr indent="0" lvl="2" marL="0" marR="0" rtl="0" algn="l">
              <a:spcBef>
                <a:spcPts val="0"/>
              </a:spcBef>
              <a:buNone/>
              <a:defRPr b="1" sz="800">
                <a:solidFill>
                  <a:schemeClr val="lt2"/>
                </a:solidFill>
                <a:latin typeface="Arial"/>
                <a:ea typeface="Arial"/>
                <a:cs typeface="Arial"/>
                <a:sym typeface="Arial"/>
              </a:defRPr>
            </a:lvl3pPr>
            <a:lvl4pPr indent="0" lvl="3" marL="0" marR="0" rtl="0" algn="l">
              <a:spcBef>
                <a:spcPts val="0"/>
              </a:spcBef>
              <a:buNone/>
              <a:defRPr b="1" sz="800">
                <a:solidFill>
                  <a:schemeClr val="lt2"/>
                </a:solidFill>
                <a:latin typeface="Arial"/>
                <a:ea typeface="Arial"/>
                <a:cs typeface="Arial"/>
                <a:sym typeface="Arial"/>
              </a:defRPr>
            </a:lvl4pPr>
            <a:lvl5pPr indent="0" lvl="4" marL="0" marR="0" rtl="0" algn="l">
              <a:spcBef>
                <a:spcPts val="0"/>
              </a:spcBef>
              <a:buNone/>
              <a:defRPr b="1" sz="800">
                <a:solidFill>
                  <a:schemeClr val="lt2"/>
                </a:solidFill>
                <a:latin typeface="Arial"/>
                <a:ea typeface="Arial"/>
                <a:cs typeface="Arial"/>
                <a:sym typeface="Arial"/>
              </a:defRPr>
            </a:lvl5pPr>
            <a:lvl6pPr indent="0" lvl="5" marL="0" marR="0" rtl="0" algn="l">
              <a:spcBef>
                <a:spcPts val="0"/>
              </a:spcBef>
              <a:buNone/>
              <a:defRPr b="1" sz="800">
                <a:solidFill>
                  <a:schemeClr val="lt2"/>
                </a:solidFill>
                <a:latin typeface="Arial"/>
                <a:ea typeface="Arial"/>
                <a:cs typeface="Arial"/>
                <a:sym typeface="Arial"/>
              </a:defRPr>
            </a:lvl6pPr>
            <a:lvl7pPr indent="0" lvl="6" marL="0" marR="0" rtl="0" algn="l">
              <a:spcBef>
                <a:spcPts val="0"/>
              </a:spcBef>
              <a:buNone/>
              <a:defRPr b="1" sz="800">
                <a:solidFill>
                  <a:schemeClr val="lt2"/>
                </a:solidFill>
                <a:latin typeface="Arial"/>
                <a:ea typeface="Arial"/>
                <a:cs typeface="Arial"/>
                <a:sym typeface="Arial"/>
              </a:defRPr>
            </a:lvl7pPr>
            <a:lvl8pPr indent="0" lvl="7" marL="0" marR="0" rtl="0" algn="l">
              <a:spcBef>
                <a:spcPts val="0"/>
              </a:spcBef>
              <a:buNone/>
              <a:defRPr b="1" sz="800">
                <a:solidFill>
                  <a:schemeClr val="lt2"/>
                </a:solidFill>
                <a:latin typeface="Arial"/>
                <a:ea typeface="Arial"/>
                <a:cs typeface="Arial"/>
                <a:sym typeface="Arial"/>
              </a:defRPr>
            </a:lvl8pPr>
            <a:lvl9pPr indent="0" lvl="8" marL="0" marR="0" rtl="0" algn="l">
              <a:spcBef>
                <a:spcPts val="0"/>
              </a:spcBef>
              <a:buNone/>
              <a:defRPr b="1" sz="800">
                <a:solidFill>
                  <a:schemeClr val="lt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se study Option1">
  <p:cSld name="Case study Option1">
    <p:bg>
      <p:bgPr>
        <a:solidFill>
          <a:srgbClr val="FFFFFF"/>
        </a:solidFill>
      </p:bgPr>
    </p:bg>
    <p:spTree>
      <p:nvGrpSpPr>
        <p:cNvPr id="155" name="Shape 155"/>
        <p:cNvGrpSpPr/>
        <p:nvPr/>
      </p:nvGrpSpPr>
      <p:grpSpPr>
        <a:xfrm>
          <a:off x="0" y="0"/>
          <a:ext cx="0" cy="0"/>
          <a:chOff x="0" y="0"/>
          <a:chExt cx="0" cy="0"/>
        </a:xfrm>
      </p:grpSpPr>
      <p:sp>
        <p:nvSpPr>
          <p:cNvPr id="156" name="Google Shape;156;p29"/>
          <p:cNvSpPr/>
          <p:nvPr/>
        </p:nvSpPr>
        <p:spPr>
          <a:xfrm>
            <a:off x="3286125" y="1057275"/>
            <a:ext cx="5324400" cy="351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7" name="Google Shape;157;p29"/>
          <p:cNvSpPr/>
          <p:nvPr/>
        </p:nvSpPr>
        <p:spPr>
          <a:xfrm>
            <a:off x="3286125" y="1404472"/>
            <a:ext cx="5324400" cy="30747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8" name="Google Shape;158;p29"/>
          <p:cNvSpPr txBox="1"/>
          <p:nvPr>
            <p:ph type="title"/>
          </p:nvPr>
        </p:nvSpPr>
        <p:spPr>
          <a:xfrm>
            <a:off x="540000" y="313200"/>
            <a:ext cx="6070200" cy="408900"/>
          </a:xfrm>
          <a:prstGeom prst="rect">
            <a:avLst/>
          </a:prstGeom>
          <a:noFill/>
          <a:ln>
            <a:noFill/>
          </a:ln>
        </p:spPr>
        <p:txBody>
          <a:bodyPr anchorCtr="0" anchor="t" bIns="91425" lIns="91425" spcFirstLastPara="1" rIns="91425" wrap="square" tIns="91425">
            <a:noAutofit/>
          </a:bodyPr>
          <a:lstStyle>
            <a:lvl1pPr indent="0" lvl="0" marL="0" marR="0" rtl="0" algn="l">
              <a:lnSpc>
                <a:spcPct val="117647"/>
              </a:lnSpc>
              <a:spcBef>
                <a:spcPts val="0"/>
              </a:spcBef>
              <a:spcAft>
                <a:spcPts val="0"/>
              </a:spcAft>
              <a:buClr>
                <a:schemeClr val="dk2"/>
              </a:buClr>
              <a:buSzPts val="1400"/>
              <a:buFont typeface="Times New Roman"/>
              <a:buNone/>
              <a:defRPr b="1" i="0" sz="3400" u="none" cap="none" strike="noStrike">
                <a:solidFill>
                  <a:schemeClr val="dk2"/>
                </a:solidFill>
                <a:latin typeface="Times New Roman"/>
                <a:ea typeface="Times New Roman"/>
                <a:cs typeface="Times New Roman"/>
                <a:sym typeface="Times New Roman"/>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159" name="Google Shape;159;p29"/>
          <p:cNvSpPr txBox="1"/>
          <p:nvPr>
            <p:ph idx="1" type="body"/>
          </p:nvPr>
        </p:nvSpPr>
        <p:spPr>
          <a:xfrm>
            <a:off x="3474384" y="1078286"/>
            <a:ext cx="4983900" cy="3216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5000"/>
              </a:lnSpc>
              <a:spcBef>
                <a:spcPts val="0"/>
              </a:spcBef>
              <a:spcAft>
                <a:spcPts val="0"/>
              </a:spcAft>
              <a:buClr>
                <a:srgbClr val="FFFFFF"/>
              </a:buClr>
              <a:buSzPts val="1400"/>
              <a:buFont typeface="Arial"/>
              <a:buNone/>
              <a:defRPr b="1" i="0" sz="2000" u="none" cap="none" strike="noStrike">
                <a:solidFill>
                  <a:srgbClr val="FFFFFF"/>
                </a:solidFill>
                <a:latin typeface="Arial"/>
                <a:ea typeface="Arial"/>
                <a:cs typeface="Arial"/>
                <a:sym typeface="Arial"/>
              </a:defRPr>
            </a:lvl1pPr>
            <a:lvl2pPr indent="-355600" lvl="1" marL="914400" marR="0" rtl="0" algn="l">
              <a:lnSpc>
                <a:spcPct val="95000"/>
              </a:lnSpc>
              <a:spcBef>
                <a:spcPts val="0"/>
              </a:spcBef>
              <a:spcAft>
                <a:spcPts val="0"/>
              </a:spcAft>
              <a:buClr>
                <a:schemeClr val="lt2"/>
              </a:buClr>
              <a:buSzPts val="2000"/>
              <a:buFont typeface="Arial"/>
              <a:buChar char="•"/>
              <a:defRPr b="1" i="0" sz="2000" u="none" cap="none" strike="noStrike">
                <a:solidFill>
                  <a:schemeClr val="lt1"/>
                </a:solidFill>
                <a:latin typeface="Arial"/>
                <a:ea typeface="Arial"/>
                <a:cs typeface="Arial"/>
                <a:sym typeface="Arial"/>
              </a:defRPr>
            </a:lvl2pPr>
            <a:lvl3pPr indent="-355600" lvl="2" marL="1371600" marR="0" rtl="0" algn="l">
              <a:lnSpc>
                <a:spcPct val="95000"/>
              </a:lnSpc>
              <a:spcBef>
                <a:spcPts val="0"/>
              </a:spcBef>
              <a:spcAft>
                <a:spcPts val="0"/>
              </a:spcAft>
              <a:buClr>
                <a:schemeClr val="accent4"/>
              </a:buClr>
              <a:buSzPts val="2000"/>
              <a:buFont typeface="Arial"/>
              <a:buChar char="‒"/>
              <a:defRPr b="1" i="0" sz="2000" u="none" cap="none" strike="noStrike">
                <a:solidFill>
                  <a:schemeClr val="lt1"/>
                </a:solidFill>
                <a:latin typeface="Arial"/>
                <a:ea typeface="Arial"/>
                <a:cs typeface="Arial"/>
                <a:sym typeface="Arial"/>
              </a:defRPr>
            </a:lvl3pPr>
            <a:lvl4pPr indent="-228600" lvl="3" marL="1828800" marR="0" rtl="0" algn="l">
              <a:lnSpc>
                <a:spcPct val="75000"/>
              </a:lnSpc>
              <a:spcBef>
                <a:spcPts val="0"/>
              </a:spcBef>
              <a:spcAft>
                <a:spcPts val="0"/>
              </a:spcAft>
              <a:buClr>
                <a:schemeClr val="dk1"/>
              </a:buClr>
              <a:buSzPts val="1400"/>
              <a:buFont typeface="Arial"/>
              <a:buNone/>
              <a:defRPr b="1" i="0" sz="2000" u="none" cap="none" strike="noStrike">
                <a:solidFill>
                  <a:schemeClr val="lt1"/>
                </a:solidFill>
                <a:latin typeface="Arial"/>
                <a:ea typeface="Arial"/>
                <a:cs typeface="Arial"/>
                <a:sym typeface="Arial"/>
              </a:defRPr>
            </a:lvl4pPr>
            <a:lvl5pPr indent="-355600" lvl="4" marL="2286000" marR="0" rtl="0" algn="l">
              <a:spcBef>
                <a:spcPts val="850"/>
              </a:spcBef>
              <a:spcAft>
                <a:spcPts val="0"/>
              </a:spcAft>
              <a:buClr>
                <a:schemeClr val="lt1"/>
              </a:buClr>
              <a:buSzPts val="2000"/>
              <a:buFont typeface="Arial"/>
              <a:buChar char="»"/>
              <a:defRPr b="1" i="0" sz="20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60" name="Google Shape;160;p29"/>
          <p:cNvSpPr txBox="1"/>
          <p:nvPr>
            <p:ph idx="2" type="body"/>
          </p:nvPr>
        </p:nvSpPr>
        <p:spPr>
          <a:xfrm>
            <a:off x="3495113" y="1514475"/>
            <a:ext cx="4867800" cy="27432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30000"/>
              </a:lnSpc>
              <a:spcBef>
                <a:spcPts val="0"/>
              </a:spcBef>
              <a:spcAft>
                <a:spcPts val="0"/>
              </a:spcAft>
              <a:buClr>
                <a:schemeClr val="lt2"/>
              </a:buClr>
              <a:buSzPts val="1400"/>
              <a:buFont typeface="Arial"/>
              <a:buNone/>
              <a:defRPr b="1" i="0" sz="1000" u="none" cap="none" strike="noStrike">
                <a:solidFill>
                  <a:schemeClr val="lt2"/>
                </a:solidFill>
                <a:latin typeface="Arial"/>
                <a:ea typeface="Arial"/>
                <a:cs typeface="Arial"/>
                <a:sym typeface="Arial"/>
              </a:defRPr>
            </a:lvl1pPr>
            <a:lvl2pPr indent="-228600" lvl="1" marL="914400" marR="0" rtl="0" algn="l">
              <a:lnSpc>
                <a:spcPct val="130000"/>
              </a:lnSpc>
              <a:spcBef>
                <a:spcPts val="567"/>
              </a:spcBef>
              <a:spcAft>
                <a:spcPts val="0"/>
              </a:spcAft>
              <a:buClr>
                <a:schemeClr val="lt2"/>
              </a:buClr>
              <a:buSzPts val="1600"/>
              <a:buFont typeface="Arial"/>
              <a:buNone/>
              <a:defRPr b="0" i="0" sz="1000" u="none" cap="none" strike="noStrike">
                <a:solidFill>
                  <a:srgbClr val="000000"/>
                </a:solidFill>
                <a:latin typeface="Arial"/>
                <a:ea typeface="Arial"/>
                <a:cs typeface="Arial"/>
                <a:sym typeface="Arial"/>
              </a:defRPr>
            </a:lvl2pPr>
            <a:lvl3pPr indent="-292100" lvl="2" marL="1371600" marR="0" rtl="0" algn="l">
              <a:lnSpc>
                <a:spcPct val="130000"/>
              </a:lnSpc>
              <a:spcBef>
                <a:spcPts val="567"/>
              </a:spcBef>
              <a:spcAft>
                <a:spcPts val="0"/>
              </a:spcAft>
              <a:buClr>
                <a:schemeClr val="lt2"/>
              </a:buClr>
              <a:buSzPts val="1000"/>
              <a:buFont typeface="Arial"/>
              <a:buChar char="-"/>
              <a:defRPr b="0" i="0" sz="1000" u="none" cap="none" strike="noStrike">
                <a:solidFill>
                  <a:srgbClr val="000000"/>
                </a:solidFill>
                <a:latin typeface="Arial"/>
                <a:ea typeface="Arial"/>
                <a:cs typeface="Arial"/>
                <a:sym typeface="Arial"/>
              </a:defRPr>
            </a:lvl3pPr>
            <a:lvl4pPr indent="-228600" lvl="3" marL="1828800" marR="0" rtl="0" algn="l">
              <a:lnSpc>
                <a:spcPct val="130000"/>
              </a:lnSpc>
              <a:spcBef>
                <a:spcPts val="567"/>
              </a:spcBef>
              <a:spcAft>
                <a:spcPts val="0"/>
              </a:spcAft>
              <a:buClr>
                <a:schemeClr val="dk1"/>
              </a:buClr>
              <a:buSzPts val="1400"/>
              <a:buFont typeface="Arial"/>
              <a:buNone/>
              <a:defRPr b="0" i="0" sz="1000" u="none" cap="none" strike="noStrike">
                <a:solidFill>
                  <a:schemeClr val="lt2"/>
                </a:solidFill>
                <a:latin typeface="Arial"/>
                <a:ea typeface="Arial"/>
                <a:cs typeface="Arial"/>
                <a:sym typeface="Arial"/>
              </a:defRPr>
            </a:lvl4pPr>
            <a:lvl5pPr indent="-292100" lvl="4" marL="2286000" marR="0" rtl="0" algn="l">
              <a:lnSpc>
                <a:spcPct val="130000"/>
              </a:lnSpc>
              <a:spcBef>
                <a:spcPts val="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61" name="Google Shape;161;p29"/>
          <p:cNvSpPr/>
          <p:nvPr>
            <p:ph idx="3" type="pic"/>
          </p:nvPr>
        </p:nvSpPr>
        <p:spPr>
          <a:xfrm>
            <a:off x="542925" y="1057275"/>
            <a:ext cx="2562300" cy="1643100"/>
          </a:xfrm>
          <a:prstGeom prst="rect">
            <a:avLst/>
          </a:prstGeom>
          <a:solidFill>
            <a:srgbClr val="BBBBBB"/>
          </a:solidFill>
          <a:ln>
            <a:noFill/>
          </a:ln>
        </p:spPr>
        <p:txBody>
          <a:bodyPr anchorCtr="0" anchor="t" bIns="91425" lIns="91425" spcFirstLastPara="1" rIns="91425" wrap="square" tIns="91425">
            <a:noAutofit/>
          </a:bodyPr>
          <a:lstStyle>
            <a:lvl1pPr indent="0" lvl="0" marL="0" marR="0" rtl="0" algn="ctr">
              <a:lnSpc>
                <a:spcPct val="190000"/>
              </a:lnSpc>
              <a:spcBef>
                <a:spcPts val="0"/>
              </a:spcBef>
              <a:spcAft>
                <a:spcPts val="0"/>
              </a:spcAft>
              <a:buClr>
                <a:schemeClr val="dk1"/>
              </a:buClr>
              <a:buSzPts val="1400"/>
              <a:buFont typeface="Arial"/>
              <a:buNone/>
              <a:defRPr b="0" i="0" sz="1000" u="none" cap="none" strike="noStrike">
                <a:solidFill>
                  <a:schemeClr val="dk1"/>
                </a:solidFill>
                <a:latin typeface="Arial"/>
                <a:ea typeface="Arial"/>
                <a:cs typeface="Arial"/>
                <a:sym typeface="Arial"/>
              </a:defRPr>
            </a:lvl1pPr>
            <a:lvl2pPr indent="-180975" lvl="1" marL="180975" marR="0" rtl="0" algn="l">
              <a:lnSpc>
                <a:spcPct val="118750"/>
              </a:lnSpc>
              <a:spcBef>
                <a:spcPts val="0"/>
              </a:spcBef>
              <a:spcAft>
                <a:spcPts val="0"/>
              </a:spcAft>
              <a:buClr>
                <a:schemeClr val="lt2"/>
              </a:buClr>
              <a:buSzPts val="1600"/>
              <a:buFont typeface="Arial"/>
              <a:buChar char="•"/>
              <a:defRPr b="0" i="0" sz="1600" u="none" cap="none" strike="noStrike">
                <a:solidFill>
                  <a:schemeClr val="dk1"/>
                </a:solidFill>
                <a:latin typeface="Arial"/>
                <a:ea typeface="Arial"/>
                <a:cs typeface="Arial"/>
                <a:sym typeface="Arial"/>
              </a:defRPr>
            </a:lvl2pPr>
            <a:lvl3pPr indent="-174625" lvl="2" marL="352425" marR="0" rtl="0" algn="l">
              <a:lnSpc>
                <a:spcPct val="118750"/>
              </a:lnSpc>
              <a:spcBef>
                <a:spcPts val="0"/>
              </a:spcBef>
              <a:spcAft>
                <a:spcPts val="0"/>
              </a:spcAft>
              <a:buClr>
                <a:schemeClr val="accent4"/>
              </a:buClr>
              <a:buSzPts val="1600"/>
              <a:buFont typeface="Arial"/>
              <a:buChar char="‒"/>
              <a:defRPr b="0" i="0" sz="1600" u="none" cap="none" strike="noStrike">
                <a:solidFill>
                  <a:schemeClr val="dk1"/>
                </a:solidFill>
                <a:latin typeface="Arial"/>
                <a:ea typeface="Arial"/>
                <a:cs typeface="Arial"/>
                <a:sym typeface="Arial"/>
              </a:defRPr>
            </a:lvl3pPr>
            <a:lvl4pPr indent="-6350" lvl="3" marL="781050" marR="0" rtl="0" algn="l">
              <a:lnSpc>
                <a:spcPct val="125000"/>
              </a:lnSpc>
              <a:spcBef>
                <a:spcPts val="0"/>
              </a:spcBef>
              <a:spcAft>
                <a:spcPts val="0"/>
              </a:spcAft>
              <a:buClr>
                <a:schemeClr val="dk1"/>
              </a:buClr>
              <a:buSzPts val="1400"/>
              <a:buFont typeface="Arial"/>
              <a:buNone/>
              <a:defRPr b="0" i="0" sz="1200" u="none" cap="none" strike="noStrike">
                <a:solidFill>
                  <a:schemeClr val="lt2"/>
                </a:solidFill>
                <a:latin typeface="Arial"/>
                <a:ea typeface="Arial"/>
                <a:cs typeface="Arial"/>
                <a:sym typeface="Arial"/>
              </a:defRPr>
            </a:lvl4pPr>
            <a:lvl5pPr indent="-228600" lvl="4" marL="2057400" marR="0" rtl="0" algn="l">
              <a:spcBef>
                <a:spcPts val="85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228600" lvl="5" marL="2514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228600" lvl="6" marL="2971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228600" lvl="7" marL="3429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228600" lvl="8" marL="3886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62" name="Google Shape;162;p29"/>
          <p:cNvSpPr/>
          <p:nvPr>
            <p:ph idx="4" type="pic"/>
          </p:nvPr>
        </p:nvSpPr>
        <p:spPr>
          <a:xfrm>
            <a:off x="542925" y="2821781"/>
            <a:ext cx="2562300" cy="1643100"/>
          </a:xfrm>
          <a:prstGeom prst="rect">
            <a:avLst/>
          </a:prstGeom>
          <a:solidFill>
            <a:srgbClr val="BBBBBB"/>
          </a:solidFill>
          <a:ln>
            <a:noFill/>
          </a:ln>
        </p:spPr>
        <p:txBody>
          <a:bodyPr anchorCtr="0" anchor="t" bIns="91425" lIns="91425" spcFirstLastPara="1" rIns="91425" wrap="square" tIns="91425">
            <a:noAutofit/>
          </a:bodyPr>
          <a:lstStyle>
            <a:lvl1pPr indent="0" lvl="0" marL="0" marR="0" rtl="0" algn="ctr">
              <a:lnSpc>
                <a:spcPct val="190000"/>
              </a:lnSpc>
              <a:spcBef>
                <a:spcPts val="0"/>
              </a:spcBef>
              <a:spcAft>
                <a:spcPts val="0"/>
              </a:spcAft>
              <a:buClr>
                <a:schemeClr val="dk1"/>
              </a:buClr>
              <a:buSzPts val="1400"/>
              <a:buFont typeface="Arial"/>
              <a:buNone/>
              <a:defRPr b="0" i="0" sz="1000" u="none" cap="none" strike="noStrike">
                <a:solidFill>
                  <a:schemeClr val="dk1"/>
                </a:solidFill>
                <a:latin typeface="Arial"/>
                <a:ea typeface="Arial"/>
                <a:cs typeface="Arial"/>
                <a:sym typeface="Arial"/>
              </a:defRPr>
            </a:lvl1pPr>
            <a:lvl2pPr indent="-180975" lvl="1" marL="180975" marR="0" rtl="0" algn="l">
              <a:lnSpc>
                <a:spcPct val="118750"/>
              </a:lnSpc>
              <a:spcBef>
                <a:spcPts val="0"/>
              </a:spcBef>
              <a:spcAft>
                <a:spcPts val="0"/>
              </a:spcAft>
              <a:buClr>
                <a:schemeClr val="lt2"/>
              </a:buClr>
              <a:buSzPts val="1600"/>
              <a:buFont typeface="Arial"/>
              <a:buChar char="•"/>
              <a:defRPr b="0" i="0" sz="1600" u="none" cap="none" strike="noStrike">
                <a:solidFill>
                  <a:schemeClr val="dk1"/>
                </a:solidFill>
                <a:latin typeface="Arial"/>
                <a:ea typeface="Arial"/>
                <a:cs typeface="Arial"/>
                <a:sym typeface="Arial"/>
              </a:defRPr>
            </a:lvl2pPr>
            <a:lvl3pPr indent="-174625" lvl="2" marL="352425" marR="0" rtl="0" algn="l">
              <a:lnSpc>
                <a:spcPct val="118750"/>
              </a:lnSpc>
              <a:spcBef>
                <a:spcPts val="0"/>
              </a:spcBef>
              <a:spcAft>
                <a:spcPts val="0"/>
              </a:spcAft>
              <a:buClr>
                <a:schemeClr val="accent4"/>
              </a:buClr>
              <a:buSzPts val="1600"/>
              <a:buFont typeface="Arial"/>
              <a:buChar char="‒"/>
              <a:defRPr b="0" i="0" sz="1600" u="none" cap="none" strike="noStrike">
                <a:solidFill>
                  <a:schemeClr val="dk1"/>
                </a:solidFill>
                <a:latin typeface="Arial"/>
                <a:ea typeface="Arial"/>
                <a:cs typeface="Arial"/>
                <a:sym typeface="Arial"/>
              </a:defRPr>
            </a:lvl3pPr>
            <a:lvl4pPr indent="-6350" lvl="3" marL="781050" marR="0" rtl="0" algn="l">
              <a:lnSpc>
                <a:spcPct val="125000"/>
              </a:lnSpc>
              <a:spcBef>
                <a:spcPts val="0"/>
              </a:spcBef>
              <a:spcAft>
                <a:spcPts val="0"/>
              </a:spcAft>
              <a:buClr>
                <a:schemeClr val="dk1"/>
              </a:buClr>
              <a:buSzPts val="1400"/>
              <a:buFont typeface="Arial"/>
              <a:buNone/>
              <a:defRPr b="0" i="0" sz="1200" u="none" cap="none" strike="noStrike">
                <a:solidFill>
                  <a:schemeClr val="lt2"/>
                </a:solidFill>
                <a:latin typeface="Arial"/>
                <a:ea typeface="Arial"/>
                <a:cs typeface="Arial"/>
                <a:sym typeface="Arial"/>
              </a:defRPr>
            </a:lvl4pPr>
            <a:lvl5pPr indent="-228600" lvl="4" marL="2057400" marR="0" rtl="0" algn="l">
              <a:spcBef>
                <a:spcPts val="85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228600" lvl="5" marL="2514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228600" lvl="6" marL="2971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228600" lvl="7" marL="3429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228600" lvl="8" marL="3886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63" name="Google Shape;163;p29"/>
          <p:cNvSpPr/>
          <p:nvPr>
            <p:ph idx="5" type="pic"/>
          </p:nvPr>
        </p:nvSpPr>
        <p:spPr>
          <a:xfrm>
            <a:off x="6743701" y="421481"/>
            <a:ext cx="1857300" cy="350100"/>
          </a:xfrm>
          <a:prstGeom prst="rect">
            <a:avLst/>
          </a:prstGeom>
          <a:solidFill>
            <a:srgbClr val="BBBBBB"/>
          </a:solidFill>
          <a:ln>
            <a:noFill/>
          </a:ln>
        </p:spPr>
        <p:txBody>
          <a:bodyPr anchorCtr="0" anchor="t" bIns="91425" lIns="91425" spcFirstLastPara="1" rIns="91425" wrap="square" tIns="91425">
            <a:noAutofit/>
          </a:bodyPr>
          <a:lstStyle>
            <a:lvl1pPr indent="0" lvl="0" marL="0" marR="0" rtl="0" algn="ctr">
              <a:lnSpc>
                <a:spcPct val="237500"/>
              </a:lnSpc>
              <a:spcBef>
                <a:spcPts val="0"/>
              </a:spcBef>
              <a:spcAft>
                <a:spcPts val="0"/>
              </a:spcAft>
              <a:buClr>
                <a:schemeClr val="dk1"/>
              </a:buClr>
              <a:buSzPts val="1400"/>
              <a:buFont typeface="Arial"/>
              <a:buNone/>
              <a:defRPr b="0" i="0" sz="800" u="none" cap="none" strike="noStrike">
                <a:solidFill>
                  <a:schemeClr val="dk1"/>
                </a:solidFill>
                <a:latin typeface="Arial"/>
                <a:ea typeface="Arial"/>
                <a:cs typeface="Arial"/>
                <a:sym typeface="Arial"/>
              </a:defRPr>
            </a:lvl1pPr>
            <a:lvl2pPr indent="-180975" lvl="1" marL="180975" marR="0" rtl="0" algn="l">
              <a:lnSpc>
                <a:spcPct val="118750"/>
              </a:lnSpc>
              <a:spcBef>
                <a:spcPts val="0"/>
              </a:spcBef>
              <a:spcAft>
                <a:spcPts val="0"/>
              </a:spcAft>
              <a:buClr>
                <a:schemeClr val="lt2"/>
              </a:buClr>
              <a:buSzPts val="1600"/>
              <a:buFont typeface="Arial"/>
              <a:buChar char="•"/>
              <a:defRPr b="0" i="0" sz="1600" u="none" cap="none" strike="noStrike">
                <a:solidFill>
                  <a:schemeClr val="dk1"/>
                </a:solidFill>
                <a:latin typeface="Arial"/>
                <a:ea typeface="Arial"/>
                <a:cs typeface="Arial"/>
                <a:sym typeface="Arial"/>
              </a:defRPr>
            </a:lvl2pPr>
            <a:lvl3pPr indent="-174625" lvl="2" marL="352425" marR="0" rtl="0" algn="l">
              <a:lnSpc>
                <a:spcPct val="118750"/>
              </a:lnSpc>
              <a:spcBef>
                <a:spcPts val="0"/>
              </a:spcBef>
              <a:spcAft>
                <a:spcPts val="0"/>
              </a:spcAft>
              <a:buClr>
                <a:schemeClr val="accent4"/>
              </a:buClr>
              <a:buSzPts val="1600"/>
              <a:buFont typeface="Arial"/>
              <a:buChar char="‒"/>
              <a:defRPr b="0" i="0" sz="1600" u="none" cap="none" strike="noStrike">
                <a:solidFill>
                  <a:schemeClr val="dk1"/>
                </a:solidFill>
                <a:latin typeface="Arial"/>
                <a:ea typeface="Arial"/>
                <a:cs typeface="Arial"/>
                <a:sym typeface="Arial"/>
              </a:defRPr>
            </a:lvl3pPr>
            <a:lvl4pPr indent="-6350" lvl="3" marL="781050" marR="0" rtl="0" algn="l">
              <a:lnSpc>
                <a:spcPct val="125000"/>
              </a:lnSpc>
              <a:spcBef>
                <a:spcPts val="0"/>
              </a:spcBef>
              <a:spcAft>
                <a:spcPts val="0"/>
              </a:spcAft>
              <a:buClr>
                <a:schemeClr val="dk1"/>
              </a:buClr>
              <a:buSzPts val="1400"/>
              <a:buFont typeface="Arial"/>
              <a:buNone/>
              <a:defRPr b="0" i="0" sz="1200" u="none" cap="none" strike="noStrike">
                <a:solidFill>
                  <a:schemeClr val="lt2"/>
                </a:solidFill>
                <a:latin typeface="Arial"/>
                <a:ea typeface="Arial"/>
                <a:cs typeface="Arial"/>
                <a:sym typeface="Arial"/>
              </a:defRPr>
            </a:lvl4pPr>
            <a:lvl5pPr indent="-228600" lvl="4" marL="2057400" marR="0" rtl="0" algn="l">
              <a:spcBef>
                <a:spcPts val="85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228600" lvl="5" marL="2514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228600" lvl="6" marL="2971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228600" lvl="7" marL="3429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228600" lvl="8" marL="3886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64" name="Google Shape;164;p29"/>
          <p:cNvSpPr txBox="1"/>
          <p:nvPr>
            <p:ph idx="12" type="sldNum"/>
          </p:nvPr>
        </p:nvSpPr>
        <p:spPr>
          <a:xfrm>
            <a:off x="8497765" y="4867184"/>
            <a:ext cx="433200" cy="93900"/>
          </a:xfrm>
          <a:prstGeom prst="rect">
            <a:avLst/>
          </a:prstGeom>
          <a:noFill/>
          <a:ln>
            <a:noFill/>
          </a:ln>
        </p:spPr>
        <p:txBody>
          <a:bodyPr anchorCtr="0" anchor="ctr" bIns="0" lIns="0" spcFirstLastPara="1" rIns="0" wrap="square" tIns="0">
            <a:noAutofit/>
          </a:bodyPr>
          <a:lstStyle>
            <a:lvl1pPr indent="0" lvl="0" marL="0" marR="0" rtl="0" algn="l">
              <a:spcBef>
                <a:spcPts val="0"/>
              </a:spcBef>
              <a:buNone/>
              <a:defRPr b="1" sz="800">
                <a:solidFill>
                  <a:schemeClr val="lt2"/>
                </a:solidFill>
                <a:latin typeface="Arial"/>
                <a:ea typeface="Arial"/>
                <a:cs typeface="Arial"/>
                <a:sym typeface="Arial"/>
              </a:defRPr>
            </a:lvl1pPr>
            <a:lvl2pPr indent="0" lvl="1" marL="0" marR="0" rtl="0" algn="l">
              <a:spcBef>
                <a:spcPts val="0"/>
              </a:spcBef>
              <a:buNone/>
              <a:defRPr b="1" sz="800">
                <a:solidFill>
                  <a:schemeClr val="lt2"/>
                </a:solidFill>
                <a:latin typeface="Arial"/>
                <a:ea typeface="Arial"/>
                <a:cs typeface="Arial"/>
                <a:sym typeface="Arial"/>
              </a:defRPr>
            </a:lvl2pPr>
            <a:lvl3pPr indent="0" lvl="2" marL="0" marR="0" rtl="0" algn="l">
              <a:spcBef>
                <a:spcPts val="0"/>
              </a:spcBef>
              <a:buNone/>
              <a:defRPr b="1" sz="800">
                <a:solidFill>
                  <a:schemeClr val="lt2"/>
                </a:solidFill>
                <a:latin typeface="Arial"/>
                <a:ea typeface="Arial"/>
                <a:cs typeface="Arial"/>
                <a:sym typeface="Arial"/>
              </a:defRPr>
            </a:lvl3pPr>
            <a:lvl4pPr indent="0" lvl="3" marL="0" marR="0" rtl="0" algn="l">
              <a:spcBef>
                <a:spcPts val="0"/>
              </a:spcBef>
              <a:buNone/>
              <a:defRPr b="1" sz="800">
                <a:solidFill>
                  <a:schemeClr val="lt2"/>
                </a:solidFill>
                <a:latin typeface="Arial"/>
                <a:ea typeface="Arial"/>
                <a:cs typeface="Arial"/>
                <a:sym typeface="Arial"/>
              </a:defRPr>
            </a:lvl4pPr>
            <a:lvl5pPr indent="0" lvl="4" marL="0" marR="0" rtl="0" algn="l">
              <a:spcBef>
                <a:spcPts val="0"/>
              </a:spcBef>
              <a:buNone/>
              <a:defRPr b="1" sz="800">
                <a:solidFill>
                  <a:schemeClr val="lt2"/>
                </a:solidFill>
                <a:latin typeface="Arial"/>
                <a:ea typeface="Arial"/>
                <a:cs typeface="Arial"/>
                <a:sym typeface="Arial"/>
              </a:defRPr>
            </a:lvl5pPr>
            <a:lvl6pPr indent="0" lvl="5" marL="0" marR="0" rtl="0" algn="l">
              <a:spcBef>
                <a:spcPts val="0"/>
              </a:spcBef>
              <a:buNone/>
              <a:defRPr b="1" sz="800">
                <a:solidFill>
                  <a:schemeClr val="lt2"/>
                </a:solidFill>
                <a:latin typeface="Arial"/>
                <a:ea typeface="Arial"/>
                <a:cs typeface="Arial"/>
                <a:sym typeface="Arial"/>
              </a:defRPr>
            </a:lvl6pPr>
            <a:lvl7pPr indent="0" lvl="6" marL="0" marR="0" rtl="0" algn="l">
              <a:spcBef>
                <a:spcPts val="0"/>
              </a:spcBef>
              <a:buNone/>
              <a:defRPr b="1" sz="800">
                <a:solidFill>
                  <a:schemeClr val="lt2"/>
                </a:solidFill>
                <a:latin typeface="Arial"/>
                <a:ea typeface="Arial"/>
                <a:cs typeface="Arial"/>
                <a:sym typeface="Arial"/>
              </a:defRPr>
            </a:lvl7pPr>
            <a:lvl8pPr indent="0" lvl="7" marL="0" marR="0" rtl="0" algn="l">
              <a:spcBef>
                <a:spcPts val="0"/>
              </a:spcBef>
              <a:buNone/>
              <a:defRPr b="1" sz="800">
                <a:solidFill>
                  <a:schemeClr val="lt2"/>
                </a:solidFill>
                <a:latin typeface="Arial"/>
                <a:ea typeface="Arial"/>
                <a:cs typeface="Arial"/>
                <a:sym typeface="Arial"/>
              </a:defRPr>
            </a:lvl8pPr>
            <a:lvl9pPr indent="0" lvl="8" marL="0" marR="0" rtl="0" algn="l">
              <a:spcBef>
                <a:spcPts val="0"/>
              </a:spcBef>
              <a:buNone/>
              <a:defRPr b="1" sz="800">
                <a:solidFill>
                  <a:schemeClr val="lt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se study Option2">
  <p:cSld name="Case study Option2">
    <p:bg>
      <p:bgPr>
        <a:solidFill>
          <a:srgbClr val="FFFFFF"/>
        </a:solidFill>
      </p:bgPr>
    </p:bg>
    <p:spTree>
      <p:nvGrpSpPr>
        <p:cNvPr id="165" name="Shape 165"/>
        <p:cNvGrpSpPr/>
        <p:nvPr/>
      </p:nvGrpSpPr>
      <p:grpSpPr>
        <a:xfrm>
          <a:off x="0" y="0"/>
          <a:ext cx="0" cy="0"/>
          <a:chOff x="0" y="0"/>
          <a:chExt cx="0" cy="0"/>
        </a:xfrm>
      </p:grpSpPr>
      <p:sp>
        <p:nvSpPr>
          <p:cNvPr id="166" name="Google Shape;166;p30"/>
          <p:cNvSpPr/>
          <p:nvPr/>
        </p:nvSpPr>
        <p:spPr>
          <a:xfrm>
            <a:off x="3286125" y="1057275"/>
            <a:ext cx="5324400" cy="351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2"/>
              </a:solidFill>
              <a:latin typeface="Arial"/>
              <a:ea typeface="Arial"/>
              <a:cs typeface="Arial"/>
              <a:sym typeface="Arial"/>
            </a:endParaRPr>
          </a:p>
        </p:txBody>
      </p:sp>
      <p:sp>
        <p:nvSpPr>
          <p:cNvPr id="167" name="Google Shape;167;p30"/>
          <p:cNvSpPr/>
          <p:nvPr/>
        </p:nvSpPr>
        <p:spPr>
          <a:xfrm>
            <a:off x="3286125" y="1404472"/>
            <a:ext cx="5324400" cy="30747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68" name="Google Shape;168;p30"/>
          <p:cNvSpPr txBox="1"/>
          <p:nvPr>
            <p:ph type="title"/>
          </p:nvPr>
        </p:nvSpPr>
        <p:spPr>
          <a:xfrm>
            <a:off x="540000" y="313200"/>
            <a:ext cx="6079800" cy="408900"/>
          </a:xfrm>
          <a:prstGeom prst="rect">
            <a:avLst/>
          </a:prstGeom>
          <a:noFill/>
          <a:ln>
            <a:noFill/>
          </a:ln>
        </p:spPr>
        <p:txBody>
          <a:bodyPr anchorCtr="0" anchor="t" bIns="91425" lIns="91425" spcFirstLastPara="1" rIns="91425" wrap="square" tIns="91425">
            <a:noAutofit/>
          </a:bodyPr>
          <a:lstStyle>
            <a:lvl1pPr indent="0" lvl="0" marL="0" marR="0" rtl="0" algn="l">
              <a:lnSpc>
                <a:spcPct val="117647"/>
              </a:lnSpc>
              <a:spcBef>
                <a:spcPts val="0"/>
              </a:spcBef>
              <a:spcAft>
                <a:spcPts val="0"/>
              </a:spcAft>
              <a:buClr>
                <a:schemeClr val="dk2"/>
              </a:buClr>
              <a:buSzPts val="1400"/>
              <a:buFont typeface="Times New Roman"/>
              <a:buNone/>
              <a:defRPr b="1" i="0" sz="3400" u="none" cap="none" strike="noStrike">
                <a:solidFill>
                  <a:schemeClr val="dk2"/>
                </a:solidFill>
                <a:latin typeface="Times New Roman"/>
                <a:ea typeface="Times New Roman"/>
                <a:cs typeface="Times New Roman"/>
                <a:sym typeface="Times New Roman"/>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169" name="Google Shape;169;p30"/>
          <p:cNvSpPr txBox="1"/>
          <p:nvPr>
            <p:ph idx="1" type="body"/>
          </p:nvPr>
        </p:nvSpPr>
        <p:spPr>
          <a:xfrm>
            <a:off x="3474384" y="1085430"/>
            <a:ext cx="4983900" cy="3216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5000"/>
              </a:lnSpc>
              <a:spcBef>
                <a:spcPts val="0"/>
              </a:spcBef>
              <a:spcAft>
                <a:spcPts val="0"/>
              </a:spcAft>
              <a:buClr>
                <a:schemeClr val="lt2"/>
              </a:buClr>
              <a:buSzPts val="1400"/>
              <a:buFont typeface="Arial"/>
              <a:buNone/>
              <a:defRPr b="1" i="0" sz="2000" u="none" cap="none" strike="noStrike">
                <a:solidFill>
                  <a:schemeClr val="lt2"/>
                </a:solidFill>
                <a:latin typeface="Arial"/>
                <a:ea typeface="Arial"/>
                <a:cs typeface="Arial"/>
                <a:sym typeface="Arial"/>
              </a:defRPr>
            </a:lvl1pPr>
            <a:lvl2pPr indent="-355600" lvl="1" marL="914400" marR="0" rtl="0" algn="l">
              <a:lnSpc>
                <a:spcPct val="95000"/>
              </a:lnSpc>
              <a:spcBef>
                <a:spcPts val="0"/>
              </a:spcBef>
              <a:spcAft>
                <a:spcPts val="0"/>
              </a:spcAft>
              <a:buClr>
                <a:schemeClr val="lt2"/>
              </a:buClr>
              <a:buSzPts val="2000"/>
              <a:buFont typeface="Arial"/>
              <a:buChar char="•"/>
              <a:defRPr b="1" i="0" sz="2000" u="none" cap="none" strike="noStrike">
                <a:solidFill>
                  <a:schemeClr val="lt1"/>
                </a:solidFill>
                <a:latin typeface="Arial"/>
                <a:ea typeface="Arial"/>
                <a:cs typeface="Arial"/>
                <a:sym typeface="Arial"/>
              </a:defRPr>
            </a:lvl2pPr>
            <a:lvl3pPr indent="-355600" lvl="2" marL="1371600" marR="0" rtl="0" algn="l">
              <a:lnSpc>
                <a:spcPct val="95000"/>
              </a:lnSpc>
              <a:spcBef>
                <a:spcPts val="0"/>
              </a:spcBef>
              <a:spcAft>
                <a:spcPts val="0"/>
              </a:spcAft>
              <a:buClr>
                <a:schemeClr val="accent4"/>
              </a:buClr>
              <a:buSzPts val="2000"/>
              <a:buFont typeface="Arial"/>
              <a:buChar char="‒"/>
              <a:defRPr b="1" i="0" sz="2000" u="none" cap="none" strike="noStrike">
                <a:solidFill>
                  <a:schemeClr val="lt1"/>
                </a:solidFill>
                <a:latin typeface="Arial"/>
                <a:ea typeface="Arial"/>
                <a:cs typeface="Arial"/>
                <a:sym typeface="Arial"/>
              </a:defRPr>
            </a:lvl3pPr>
            <a:lvl4pPr indent="-228600" lvl="3" marL="1828800" marR="0" rtl="0" algn="l">
              <a:lnSpc>
                <a:spcPct val="75000"/>
              </a:lnSpc>
              <a:spcBef>
                <a:spcPts val="0"/>
              </a:spcBef>
              <a:spcAft>
                <a:spcPts val="0"/>
              </a:spcAft>
              <a:buClr>
                <a:schemeClr val="dk1"/>
              </a:buClr>
              <a:buSzPts val="1400"/>
              <a:buFont typeface="Arial"/>
              <a:buNone/>
              <a:defRPr b="1" i="0" sz="2000" u="none" cap="none" strike="noStrike">
                <a:solidFill>
                  <a:schemeClr val="lt1"/>
                </a:solidFill>
                <a:latin typeface="Arial"/>
                <a:ea typeface="Arial"/>
                <a:cs typeface="Arial"/>
                <a:sym typeface="Arial"/>
              </a:defRPr>
            </a:lvl4pPr>
            <a:lvl5pPr indent="-355600" lvl="4" marL="2286000" marR="0" rtl="0" algn="l">
              <a:spcBef>
                <a:spcPts val="850"/>
              </a:spcBef>
              <a:spcAft>
                <a:spcPts val="0"/>
              </a:spcAft>
              <a:buClr>
                <a:schemeClr val="lt1"/>
              </a:buClr>
              <a:buSzPts val="2000"/>
              <a:buFont typeface="Arial"/>
              <a:buChar char="»"/>
              <a:defRPr b="1" i="0" sz="20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70" name="Google Shape;170;p30"/>
          <p:cNvSpPr txBox="1"/>
          <p:nvPr>
            <p:ph idx="2" type="body"/>
          </p:nvPr>
        </p:nvSpPr>
        <p:spPr>
          <a:xfrm>
            <a:off x="3495113" y="1514475"/>
            <a:ext cx="4867800" cy="27432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30000"/>
              </a:lnSpc>
              <a:spcBef>
                <a:spcPts val="0"/>
              </a:spcBef>
              <a:spcAft>
                <a:spcPts val="0"/>
              </a:spcAft>
              <a:buClr>
                <a:schemeClr val="lt2"/>
              </a:buClr>
              <a:buSzPts val="1400"/>
              <a:buFont typeface="Arial"/>
              <a:buNone/>
              <a:defRPr b="1" i="0" sz="1000" u="none" cap="none" strike="noStrike">
                <a:solidFill>
                  <a:schemeClr val="lt2"/>
                </a:solidFill>
                <a:latin typeface="Arial"/>
                <a:ea typeface="Arial"/>
                <a:cs typeface="Arial"/>
                <a:sym typeface="Arial"/>
              </a:defRPr>
            </a:lvl1pPr>
            <a:lvl2pPr indent="-228600" lvl="1" marL="914400" marR="0" rtl="0" algn="l">
              <a:lnSpc>
                <a:spcPct val="130000"/>
              </a:lnSpc>
              <a:spcBef>
                <a:spcPts val="567"/>
              </a:spcBef>
              <a:spcAft>
                <a:spcPts val="0"/>
              </a:spcAft>
              <a:buClr>
                <a:schemeClr val="lt2"/>
              </a:buClr>
              <a:buSzPts val="1600"/>
              <a:buFont typeface="Arial"/>
              <a:buNone/>
              <a:defRPr b="0" i="0" sz="1000" u="none" cap="none" strike="noStrike">
                <a:solidFill>
                  <a:srgbClr val="000000"/>
                </a:solidFill>
                <a:latin typeface="Arial"/>
                <a:ea typeface="Arial"/>
                <a:cs typeface="Arial"/>
                <a:sym typeface="Arial"/>
              </a:defRPr>
            </a:lvl2pPr>
            <a:lvl3pPr indent="-292100" lvl="2" marL="1371600" marR="0" rtl="0" algn="l">
              <a:lnSpc>
                <a:spcPct val="130000"/>
              </a:lnSpc>
              <a:spcBef>
                <a:spcPts val="567"/>
              </a:spcBef>
              <a:spcAft>
                <a:spcPts val="0"/>
              </a:spcAft>
              <a:buClr>
                <a:schemeClr val="lt2"/>
              </a:buClr>
              <a:buSzPts val="1000"/>
              <a:buFont typeface="Arial"/>
              <a:buChar char="-"/>
              <a:defRPr b="0" i="0" sz="1000" u="none" cap="none" strike="noStrike">
                <a:solidFill>
                  <a:srgbClr val="000000"/>
                </a:solidFill>
                <a:latin typeface="Arial"/>
                <a:ea typeface="Arial"/>
                <a:cs typeface="Arial"/>
                <a:sym typeface="Arial"/>
              </a:defRPr>
            </a:lvl3pPr>
            <a:lvl4pPr indent="-228600" lvl="3" marL="1828800" marR="0" rtl="0" algn="l">
              <a:lnSpc>
                <a:spcPct val="130000"/>
              </a:lnSpc>
              <a:spcBef>
                <a:spcPts val="567"/>
              </a:spcBef>
              <a:spcAft>
                <a:spcPts val="0"/>
              </a:spcAft>
              <a:buClr>
                <a:schemeClr val="dk1"/>
              </a:buClr>
              <a:buSzPts val="1400"/>
              <a:buFont typeface="Arial"/>
              <a:buNone/>
              <a:defRPr b="0" i="0" sz="1000" u="none" cap="none" strike="noStrike">
                <a:solidFill>
                  <a:schemeClr val="lt2"/>
                </a:solidFill>
                <a:latin typeface="Arial"/>
                <a:ea typeface="Arial"/>
                <a:cs typeface="Arial"/>
                <a:sym typeface="Arial"/>
              </a:defRPr>
            </a:lvl4pPr>
            <a:lvl5pPr indent="-292100" lvl="4" marL="2286000" marR="0" rtl="0" algn="l">
              <a:lnSpc>
                <a:spcPct val="130000"/>
              </a:lnSpc>
              <a:spcBef>
                <a:spcPts val="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71" name="Google Shape;171;p30"/>
          <p:cNvSpPr/>
          <p:nvPr>
            <p:ph idx="3" type="pic"/>
          </p:nvPr>
        </p:nvSpPr>
        <p:spPr>
          <a:xfrm>
            <a:off x="542925" y="1057275"/>
            <a:ext cx="2562300" cy="1643100"/>
          </a:xfrm>
          <a:prstGeom prst="rect">
            <a:avLst/>
          </a:prstGeom>
          <a:solidFill>
            <a:srgbClr val="BBBBBB"/>
          </a:solidFill>
          <a:ln>
            <a:noFill/>
          </a:ln>
        </p:spPr>
        <p:txBody>
          <a:bodyPr anchorCtr="0" anchor="t" bIns="91425" lIns="91425" spcFirstLastPara="1" rIns="91425" wrap="square" tIns="91425">
            <a:noAutofit/>
          </a:bodyPr>
          <a:lstStyle>
            <a:lvl1pPr indent="0" lvl="0" marL="0" marR="0" rtl="0" algn="ctr">
              <a:lnSpc>
                <a:spcPct val="190000"/>
              </a:lnSpc>
              <a:spcBef>
                <a:spcPts val="0"/>
              </a:spcBef>
              <a:spcAft>
                <a:spcPts val="0"/>
              </a:spcAft>
              <a:buClr>
                <a:schemeClr val="dk1"/>
              </a:buClr>
              <a:buSzPts val="1400"/>
              <a:buFont typeface="Arial"/>
              <a:buNone/>
              <a:defRPr b="0" i="0" sz="1000" u="none" cap="none" strike="noStrike">
                <a:solidFill>
                  <a:schemeClr val="dk1"/>
                </a:solidFill>
                <a:latin typeface="Arial"/>
                <a:ea typeface="Arial"/>
                <a:cs typeface="Arial"/>
                <a:sym typeface="Arial"/>
              </a:defRPr>
            </a:lvl1pPr>
            <a:lvl2pPr indent="-180975" lvl="1" marL="180975" marR="0" rtl="0" algn="l">
              <a:lnSpc>
                <a:spcPct val="118750"/>
              </a:lnSpc>
              <a:spcBef>
                <a:spcPts val="0"/>
              </a:spcBef>
              <a:spcAft>
                <a:spcPts val="0"/>
              </a:spcAft>
              <a:buClr>
                <a:schemeClr val="lt2"/>
              </a:buClr>
              <a:buSzPts val="1600"/>
              <a:buFont typeface="Arial"/>
              <a:buChar char="•"/>
              <a:defRPr b="0" i="0" sz="1600" u="none" cap="none" strike="noStrike">
                <a:solidFill>
                  <a:schemeClr val="dk1"/>
                </a:solidFill>
                <a:latin typeface="Arial"/>
                <a:ea typeface="Arial"/>
                <a:cs typeface="Arial"/>
                <a:sym typeface="Arial"/>
              </a:defRPr>
            </a:lvl2pPr>
            <a:lvl3pPr indent="-174625" lvl="2" marL="352425" marR="0" rtl="0" algn="l">
              <a:lnSpc>
                <a:spcPct val="118750"/>
              </a:lnSpc>
              <a:spcBef>
                <a:spcPts val="0"/>
              </a:spcBef>
              <a:spcAft>
                <a:spcPts val="0"/>
              </a:spcAft>
              <a:buClr>
                <a:schemeClr val="accent4"/>
              </a:buClr>
              <a:buSzPts val="1600"/>
              <a:buFont typeface="Arial"/>
              <a:buChar char="‒"/>
              <a:defRPr b="0" i="0" sz="1600" u="none" cap="none" strike="noStrike">
                <a:solidFill>
                  <a:schemeClr val="dk1"/>
                </a:solidFill>
                <a:latin typeface="Arial"/>
                <a:ea typeface="Arial"/>
                <a:cs typeface="Arial"/>
                <a:sym typeface="Arial"/>
              </a:defRPr>
            </a:lvl3pPr>
            <a:lvl4pPr indent="-6350" lvl="3" marL="781050" marR="0" rtl="0" algn="l">
              <a:lnSpc>
                <a:spcPct val="125000"/>
              </a:lnSpc>
              <a:spcBef>
                <a:spcPts val="0"/>
              </a:spcBef>
              <a:spcAft>
                <a:spcPts val="0"/>
              </a:spcAft>
              <a:buClr>
                <a:schemeClr val="dk1"/>
              </a:buClr>
              <a:buSzPts val="1400"/>
              <a:buFont typeface="Arial"/>
              <a:buNone/>
              <a:defRPr b="0" i="0" sz="1200" u="none" cap="none" strike="noStrike">
                <a:solidFill>
                  <a:schemeClr val="lt2"/>
                </a:solidFill>
                <a:latin typeface="Arial"/>
                <a:ea typeface="Arial"/>
                <a:cs typeface="Arial"/>
                <a:sym typeface="Arial"/>
              </a:defRPr>
            </a:lvl4pPr>
            <a:lvl5pPr indent="-228600" lvl="4" marL="2057400" marR="0" rtl="0" algn="l">
              <a:spcBef>
                <a:spcPts val="85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228600" lvl="5" marL="2514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228600" lvl="6" marL="2971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228600" lvl="7" marL="3429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228600" lvl="8" marL="3886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72" name="Google Shape;172;p30"/>
          <p:cNvSpPr/>
          <p:nvPr>
            <p:ph idx="4" type="pic"/>
          </p:nvPr>
        </p:nvSpPr>
        <p:spPr>
          <a:xfrm>
            <a:off x="542925" y="2821781"/>
            <a:ext cx="2562300" cy="1643100"/>
          </a:xfrm>
          <a:prstGeom prst="rect">
            <a:avLst/>
          </a:prstGeom>
          <a:solidFill>
            <a:srgbClr val="BBBBBB"/>
          </a:solidFill>
          <a:ln>
            <a:noFill/>
          </a:ln>
        </p:spPr>
        <p:txBody>
          <a:bodyPr anchorCtr="0" anchor="t" bIns="91425" lIns="91425" spcFirstLastPara="1" rIns="91425" wrap="square" tIns="91425">
            <a:noAutofit/>
          </a:bodyPr>
          <a:lstStyle>
            <a:lvl1pPr indent="0" lvl="0" marL="0" marR="0" rtl="0" algn="ctr">
              <a:lnSpc>
                <a:spcPct val="190000"/>
              </a:lnSpc>
              <a:spcBef>
                <a:spcPts val="0"/>
              </a:spcBef>
              <a:spcAft>
                <a:spcPts val="0"/>
              </a:spcAft>
              <a:buClr>
                <a:schemeClr val="dk1"/>
              </a:buClr>
              <a:buSzPts val="1400"/>
              <a:buFont typeface="Arial"/>
              <a:buNone/>
              <a:defRPr b="0" i="0" sz="1000" u="none" cap="none" strike="noStrike">
                <a:solidFill>
                  <a:schemeClr val="dk1"/>
                </a:solidFill>
                <a:latin typeface="Arial"/>
                <a:ea typeface="Arial"/>
                <a:cs typeface="Arial"/>
                <a:sym typeface="Arial"/>
              </a:defRPr>
            </a:lvl1pPr>
            <a:lvl2pPr indent="-180975" lvl="1" marL="180975" marR="0" rtl="0" algn="l">
              <a:lnSpc>
                <a:spcPct val="118750"/>
              </a:lnSpc>
              <a:spcBef>
                <a:spcPts val="0"/>
              </a:spcBef>
              <a:spcAft>
                <a:spcPts val="0"/>
              </a:spcAft>
              <a:buClr>
                <a:schemeClr val="lt2"/>
              </a:buClr>
              <a:buSzPts val="1600"/>
              <a:buFont typeface="Arial"/>
              <a:buChar char="•"/>
              <a:defRPr b="0" i="0" sz="1600" u="none" cap="none" strike="noStrike">
                <a:solidFill>
                  <a:schemeClr val="dk1"/>
                </a:solidFill>
                <a:latin typeface="Arial"/>
                <a:ea typeface="Arial"/>
                <a:cs typeface="Arial"/>
                <a:sym typeface="Arial"/>
              </a:defRPr>
            </a:lvl2pPr>
            <a:lvl3pPr indent="-174625" lvl="2" marL="352425" marR="0" rtl="0" algn="l">
              <a:lnSpc>
                <a:spcPct val="118750"/>
              </a:lnSpc>
              <a:spcBef>
                <a:spcPts val="0"/>
              </a:spcBef>
              <a:spcAft>
                <a:spcPts val="0"/>
              </a:spcAft>
              <a:buClr>
                <a:schemeClr val="accent4"/>
              </a:buClr>
              <a:buSzPts val="1600"/>
              <a:buFont typeface="Arial"/>
              <a:buChar char="‒"/>
              <a:defRPr b="0" i="0" sz="1600" u="none" cap="none" strike="noStrike">
                <a:solidFill>
                  <a:schemeClr val="dk1"/>
                </a:solidFill>
                <a:latin typeface="Arial"/>
                <a:ea typeface="Arial"/>
                <a:cs typeface="Arial"/>
                <a:sym typeface="Arial"/>
              </a:defRPr>
            </a:lvl3pPr>
            <a:lvl4pPr indent="-6350" lvl="3" marL="781050" marR="0" rtl="0" algn="l">
              <a:lnSpc>
                <a:spcPct val="125000"/>
              </a:lnSpc>
              <a:spcBef>
                <a:spcPts val="0"/>
              </a:spcBef>
              <a:spcAft>
                <a:spcPts val="0"/>
              </a:spcAft>
              <a:buClr>
                <a:schemeClr val="dk1"/>
              </a:buClr>
              <a:buSzPts val="1400"/>
              <a:buFont typeface="Arial"/>
              <a:buNone/>
              <a:defRPr b="0" i="0" sz="1200" u="none" cap="none" strike="noStrike">
                <a:solidFill>
                  <a:schemeClr val="lt2"/>
                </a:solidFill>
                <a:latin typeface="Arial"/>
                <a:ea typeface="Arial"/>
                <a:cs typeface="Arial"/>
                <a:sym typeface="Arial"/>
              </a:defRPr>
            </a:lvl4pPr>
            <a:lvl5pPr indent="-228600" lvl="4" marL="2057400" marR="0" rtl="0" algn="l">
              <a:spcBef>
                <a:spcPts val="85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228600" lvl="5" marL="2514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228600" lvl="6" marL="2971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228600" lvl="7" marL="3429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228600" lvl="8" marL="3886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73" name="Google Shape;173;p30"/>
          <p:cNvSpPr/>
          <p:nvPr>
            <p:ph idx="5" type="pic"/>
          </p:nvPr>
        </p:nvSpPr>
        <p:spPr>
          <a:xfrm>
            <a:off x="6743701" y="421481"/>
            <a:ext cx="1857300" cy="350100"/>
          </a:xfrm>
          <a:prstGeom prst="rect">
            <a:avLst/>
          </a:prstGeom>
          <a:solidFill>
            <a:srgbClr val="BBBBBB"/>
          </a:solidFill>
          <a:ln>
            <a:noFill/>
          </a:ln>
        </p:spPr>
        <p:txBody>
          <a:bodyPr anchorCtr="0" anchor="t" bIns="91425" lIns="91425" spcFirstLastPara="1" rIns="91425" wrap="square" tIns="91425">
            <a:noAutofit/>
          </a:bodyPr>
          <a:lstStyle>
            <a:lvl1pPr indent="0" lvl="0" marL="0" marR="0" rtl="0" algn="ctr">
              <a:lnSpc>
                <a:spcPct val="237500"/>
              </a:lnSpc>
              <a:spcBef>
                <a:spcPts val="0"/>
              </a:spcBef>
              <a:spcAft>
                <a:spcPts val="0"/>
              </a:spcAft>
              <a:buClr>
                <a:schemeClr val="dk1"/>
              </a:buClr>
              <a:buSzPts val="1400"/>
              <a:buFont typeface="Arial"/>
              <a:buNone/>
              <a:defRPr b="0" i="0" sz="800" u="none" cap="none" strike="noStrike">
                <a:solidFill>
                  <a:schemeClr val="dk1"/>
                </a:solidFill>
                <a:latin typeface="Arial"/>
                <a:ea typeface="Arial"/>
                <a:cs typeface="Arial"/>
                <a:sym typeface="Arial"/>
              </a:defRPr>
            </a:lvl1pPr>
            <a:lvl2pPr indent="-180975" lvl="1" marL="180975" marR="0" rtl="0" algn="l">
              <a:lnSpc>
                <a:spcPct val="118750"/>
              </a:lnSpc>
              <a:spcBef>
                <a:spcPts val="0"/>
              </a:spcBef>
              <a:spcAft>
                <a:spcPts val="0"/>
              </a:spcAft>
              <a:buClr>
                <a:schemeClr val="lt2"/>
              </a:buClr>
              <a:buSzPts val="1600"/>
              <a:buFont typeface="Arial"/>
              <a:buChar char="•"/>
              <a:defRPr b="0" i="0" sz="1600" u="none" cap="none" strike="noStrike">
                <a:solidFill>
                  <a:schemeClr val="dk1"/>
                </a:solidFill>
                <a:latin typeface="Arial"/>
                <a:ea typeface="Arial"/>
                <a:cs typeface="Arial"/>
                <a:sym typeface="Arial"/>
              </a:defRPr>
            </a:lvl2pPr>
            <a:lvl3pPr indent="-174625" lvl="2" marL="352425" marR="0" rtl="0" algn="l">
              <a:lnSpc>
                <a:spcPct val="118750"/>
              </a:lnSpc>
              <a:spcBef>
                <a:spcPts val="0"/>
              </a:spcBef>
              <a:spcAft>
                <a:spcPts val="0"/>
              </a:spcAft>
              <a:buClr>
                <a:schemeClr val="accent4"/>
              </a:buClr>
              <a:buSzPts val="1600"/>
              <a:buFont typeface="Arial"/>
              <a:buChar char="‒"/>
              <a:defRPr b="0" i="0" sz="1600" u="none" cap="none" strike="noStrike">
                <a:solidFill>
                  <a:schemeClr val="dk1"/>
                </a:solidFill>
                <a:latin typeface="Arial"/>
                <a:ea typeface="Arial"/>
                <a:cs typeface="Arial"/>
                <a:sym typeface="Arial"/>
              </a:defRPr>
            </a:lvl3pPr>
            <a:lvl4pPr indent="-6350" lvl="3" marL="781050" marR="0" rtl="0" algn="l">
              <a:lnSpc>
                <a:spcPct val="125000"/>
              </a:lnSpc>
              <a:spcBef>
                <a:spcPts val="0"/>
              </a:spcBef>
              <a:spcAft>
                <a:spcPts val="0"/>
              </a:spcAft>
              <a:buClr>
                <a:schemeClr val="dk1"/>
              </a:buClr>
              <a:buSzPts val="1400"/>
              <a:buFont typeface="Arial"/>
              <a:buNone/>
              <a:defRPr b="0" i="0" sz="1200" u="none" cap="none" strike="noStrike">
                <a:solidFill>
                  <a:schemeClr val="lt2"/>
                </a:solidFill>
                <a:latin typeface="Arial"/>
                <a:ea typeface="Arial"/>
                <a:cs typeface="Arial"/>
                <a:sym typeface="Arial"/>
              </a:defRPr>
            </a:lvl4pPr>
            <a:lvl5pPr indent="-228600" lvl="4" marL="2057400" marR="0" rtl="0" algn="l">
              <a:spcBef>
                <a:spcPts val="85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228600" lvl="5" marL="2514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228600" lvl="6" marL="2971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228600" lvl="7" marL="3429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228600" lvl="8" marL="3886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74" name="Google Shape;174;p30"/>
          <p:cNvSpPr txBox="1"/>
          <p:nvPr>
            <p:ph idx="12" type="sldNum"/>
          </p:nvPr>
        </p:nvSpPr>
        <p:spPr>
          <a:xfrm>
            <a:off x="8497765" y="4867184"/>
            <a:ext cx="433200" cy="93900"/>
          </a:xfrm>
          <a:prstGeom prst="rect">
            <a:avLst/>
          </a:prstGeom>
          <a:noFill/>
          <a:ln>
            <a:noFill/>
          </a:ln>
        </p:spPr>
        <p:txBody>
          <a:bodyPr anchorCtr="0" anchor="ctr" bIns="0" lIns="0" spcFirstLastPara="1" rIns="0" wrap="square" tIns="0">
            <a:noAutofit/>
          </a:bodyPr>
          <a:lstStyle>
            <a:lvl1pPr indent="0" lvl="0" marL="0" marR="0" rtl="0" algn="l">
              <a:spcBef>
                <a:spcPts val="0"/>
              </a:spcBef>
              <a:buNone/>
              <a:defRPr b="1" sz="800">
                <a:solidFill>
                  <a:schemeClr val="lt2"/>
                </a:solidFill>
                <a:latin typeface="Arial"/>
                <a:ea typeface="Arial"/>
                <a:cs typeface="Arial"/>
                <a:sym typeface="Arial"/>
              </a:defRPr>
            </a:lvl1pPr>
            <a:lvl2pPr indent="0" lvl="1" marL="0" marR="0" rtl="0" algn="l">
              <a:spcBef>
                <a:spcPts val="0"/>
              </a:spcBef>
              <a:buNone/>
              <a:defRPr b="1" sz="800">
                <a:solidFill>
                  <a:schemeClr val="lt2"/>
                </a:solidFill>
                <a:latin typeface="Arial"/>
                <a:ea typeface="Arial"/>
                <a:cs typeface="Arial"/>
                <a:sym typeface="Arial"/>
              </a:defRPr>
            </a:lvl2pPr>
            <a:lvl3pPr indent="0" lvl="2" marL="0" marR="0" rtl="0" algn="l">
              <a:spcBef>
                <a:spcPts val="0"/>
              </a:spcBef>
              <a:buNone/>
              <a:defRPr b="1" sz="800">
                <a:solidFill>
                  <a:schemeClr val="lt2"/>
                </a:solidFill>
                <a:latin typeface="Arial"/>
                <a:ea typeface="Arial"/>
                <a:cs typeface="Arial"/>
                <a:sym typeface="Arial"/>
              </a:defRPr>
            </a:lvl3pPr>
            <a:lvl4pPr indent="0" lvl="3" marL="0" marR="0" rtl="0" algn="l">
              <a:spcBef>
                <a:spcPts val="0"/>
              </a:spcBef>
              <a:buNone/>
              <a:defRPr b="1" sz="800">
                <a:solidFill>
                  <a:schemeClr val="lt2"/>
                </a:solidFill>
                <a:latin typeface="Arial"/>
                <a:ea typeface="Arial"/>
                <a:cs typeface="Arial"/>
                <a:sym typeface="Arial"/>
              </a:defRPr>
            </a:lvl4pPr>
            <a:lvl5pPr indent="0" lvl="4" marL="0" marR="0" rtl="0" algn="l">
              <a:spcBef>
                <a:spcPts val="0"/>
              </a:spcBef>
              <a:buNone/>
              <a:defRPr b="1" sz="800">
                <a:solidFill>
                  <a:schemeClr val="lt2"/>
                </a:solidFill>
                <a:latin typeface="Arial"/>
                <a:ea typeface="Arial"/>
                <a:cs typeface="Arial"/>
                <a:sym typeface="Arial"/>
              </a:defRPr>
            </a:lvl5pPr>
            <a:lvl6pPr indent="0" lvl="5" marL="0" marR="0" rtl="0" algn="l">
              <a:spcBef>
                <a:spcPts val="0"/>
              </a:spcBef>
              <a:buNone/>
              <a:defRPr b="1" sz="800">
                <a:solidFill>
                  <a:schemeClr val="lt2"/>
                </a:solidFill>
                <a:latin typeface="Arial"/>
                <a:ea typeface="Arial"/>
                <a:cs typeface="Arial"/>
                <a:sym typeface="Arial"/>
              </a:defRPr>
            </a:lvl6pPr>
            <a:lvl7pPr indent="0" lvl="6" marL="0" marR="0" rtl="0" algn="l">
              <a:spcBef>
                <a:spcPts val="0"/>
              </a:spcBef>
              <a:buNone/>
              <a:defRPr b="1" sz="800">
                <a:solidFill>
                  <a:schemeClr val="lt2"/>
                </a:solidFill>
                <a:latin typeface="Arial"/>
                <a:ea typeface="Arial"/>
                <a:cs typeface="Arial"/>
                <a:sym typeface="Arial"/>
              </a:defRPr>
            </a:lvl7pPr>
            <a:lvl8pPr indent="0" lvl="7" marL="0" marR="0" rtl="0" algn="l">
              <a:spcBef>
                <a:spcPts val="0"/>
              </a:spcBef>
              <a:buNone/>
              <a:defRPr b="1" sz="800">
                <a:solidFill>
                  <a:schemeClr val="lt2"/>
                </a:solidFill>
                <a:latin typeface="Arial"/>
                <a:ea typeface="Arial"/>
                <a:cs typeface="Arial"/>
                <a:sym typeface="Arial"/>
              </a:defRPr>
            </a:lvl8pPr>
            <a:lvl9pPr indent="0" lvl="8" marL="0" marR="0" rtl="0" algn="l">
              <a:spcBef>
                <a:spcPts val="0"/>
              </a:spcBef>
              <a:buNone/>
              <a:defRPr b="1" sz="800">
                <a:solidFill>
                  <a:schemeClr val="lt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p:cSld name="Title and Content">
    <p:bg>
      <p:bgPr>
        <a:solidFill>
          <a:srgbClr val="FFFFFF"/>
        </a:solidFill>
      </p:bgPr>
    </p:bg>
    <p:spTree>
      <p:nvGrpSpPr>
        <p:cNvPr id="175" name="Shape 175"/>
        <p:cNvGrpSpPr/>
        <p:nvPr/>
      </p:nvGrpSpPr>
      <p:grpSpPr>
        <a:xfrm>
          <a:off x="0" y="0"/>
          <a:ext cx="0" cy="0"/>
          <a:chOff x="0" y="0"/>
          <a:chExt cx="0" cy="0"/>
        </a:xfrm>
      </p:grpSpPr>
      <p:sp>
        <p:nvSpPr>
          <p:cNvPr id="176" name="Google Shape;176;p31"/>
          <p:cNvSpPr txBox="1"/>
          <p:nvPr>
            <p:ph type="title"/>
          </p:nvPr>
        </p:nvSpPr>
        <p:spPr>
          <a:xfrm>
            <a:off x="541338" y="313199"/>
            <a:ext cx="5081700" cy="822600"/>
          </a:xfrm>
          <a:prstGeom prst="rect">
            <a:avLst/>
          </a:prstGeom>
          <a:noFill/>
          <a:ln>
            <a:noFill/>
          </a:ln>
        </p:spPr>
        <p:txBody>
          <a:bodyPr anchorCtr="0" anchor="t" bIns="91425" lIns="91425" spcFirstLastPara="1" rIns="91425" wrap="square" tIns="91425">
            <a:noAutofit/>
          </a:bodyPr>
          <a:lstStyle>
            <a:lvl1pPr indent="0" lvl="0" marL="0" marR="0" rtl="0" algn="l">
              <a:lnSpc>
                <a:spcPct val="117647"/>
              </a:lnSpc>
              <a:spcBef>
                <a:spcPts val="0"/>
              </a:spcBef>
              <a:spcAft>
                <a:spcPts val="0"/>
              </a:spcAft>
              <a:buClr>
                <a:schemeClr val="dk2"/>
              </a:buClr>
              <a:buSzPts val="1400"/>
              <a:buFont typeface="Times New Roman"/>
              <a:buNone/>
              <a:defRPr b="1" i="0" sz="3400" u="none" cap="none" strike="noStrike">
                <a:solidFill>
                  <a:schemeClr val="dk2"/>
                </a:solidFill>
                <a:latin typeface="Times New Roman"/>
                <a:ea typeface="Times New Roman"/>
                <a:cs typeface="Times New Roman"/>
                <a:sym typeface="Times New Roman"/>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177" name="Google Shape;177;p31"/>
          <p:cNvSpPr txBox="1"/>
          <p:nvPr>
            <p:ph idx="1" type="body"/>
          </p:nvPr>
        </p:nvSpPr>
        <p:spPr>
          <a:xfrm>
            <a:off x="542926" y="1278731"/>
            <a:ext cx="6059400" cy="23790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8750"/>
              </a:lnSpc>
              <a:spcBef>
                <a:spcPts val="0"/>
              </a:spcBef>
              <a:spcAft>
                <a:spcPts val="0"/>
              </a:spcAft>
              <a:buClr>
                <a:srgbClr val="000000"/>
              </a:buClr>
              <a:buSzPts val="1400"/>
              <a:buFont typeface="Arial"/>
              <a:buNone/>
              <a:defRPr b="0" i="0" sz="1600" u="none" cap="none" strike="noStrike">
                <a:solidFill>
                  <a:srgbClr val="000000"/>
                </a:solidFill>
                <a:latin typeface="Arial"/>
                <a:ea typeface="Arial"/>
                <a:cs typeface="Arial"/>
                <a:sym typeface="Arial"/>
              </a:defRPr>
            </a:lvl1pPr>
            <a:lvl2pPr indent="-330200" lvl="1" marL="914400" marR="0" rtl="0" algn="l">
              <a:lnSpc>
                <a:spcPct val="118750"/>
              </a:lnSpc>
              <a:spcBef>
                <a:spcPts val="0"/>
              </a:spcBef>
              <a:spcAft>
                <a:spcPts val="0"/>
              </a:spcAft>
              <a:buClr>
                <a:schemeClr val="lt2"/>
              </a:buClr>
              <a:buSzPts val="1600"/>
              <a:buFont typeface="Arial"/>
              <a:buChar char="•"/>
              <a:defRPr b="0" i="0" sz="1600" u="none" cap="none" strike="noStrike">
                <a:solidFill>
                  <a:srgbClr val="000000"/>
                </a:solidFill>
                <a:latin typeface="Arial"/>
                <a:ea typeface="Arial"/>
                <a:cs typeface="Arial"/>
                <a:sym typeface="Arial"/>
              </a:defRPr>
            </a:lvl2pPr>
            <a:lvl3pPr indent="-330200" lvl="2" marL="1371600" marR="0" rtl="0" algn="l">
              <a:lnSpc>
                <a:spcPct val="118750"/>
              </a:lnSpc>
              <a:spcBef>
                <a:spcPts val="0"/>
              </a:spcBef>
              <a:spcAft>
                <a:spcPts val="0"/>
              </a:spcAft>
              <a:buClr>
                <a:schemeClr val="accent4"/>
              </a:buClr>
              <a:buSzPts val="1600"/>
              <a:buFont typeface="Arial"/>
              <a:buChar char="‒"/>
              <a:defRPr b="0" i="0" sz="1600" u="none" cap="none" strike="noStrike">
                <a:solidFill>
                  <a:srgbClr val="000000"/>
                </a:solidFill>
                <a:latin typeface="Arial"/>
                <a:ea typeface="Arial"/>
                <a:cs typeface="Arial"/>
                <a:sym typeface="Arial"/>
              </a:defRPr>
            </a:lvl3pPr>
            <a:lvl4pPr indent="-228600" lvl="3" marL="1828800" marR="0" rtl="0" algn="l">
              <a:lnSpc>
                <a:spcPct val="125000"/>
              </a:lnSpc>
              <a:spcBef>
                <a:spcPts val="0"/>
              </a:spcBef>
              <a:spcAft>
                <a:spcPts val="0"/>
              </a:spcAft>
              <a:buClr>
                <a:schemeClr val="dk1"/>
              </a:buClr>
              <a:buSzPts val="1400"/>
              <a:buFont typeface="Arial"/>
              <a:buNone/>
              <a:defRPr b="0" i="0" sz="1200" u="none" cap="none" strike="noStrike">
                <a:solidFill>
                  <a:schemeClr val="lt2"/>
                </a:solidFill>
                <a:latin typeface="Arial"/>
                <a:ea typeface="Arial"/>
                <a:cs typeface="Arial"/>
                <a:sym typeface="Arial"/>
              </a:defRPr>
            </a:lvl4pPr>
            <a:lvl5pPr indent="-342900" lvl="4" marL="2286000" marR="0" rtl="0" algn="l">
              <a:spcBef>
                <a:spcPts val="85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78" name="Google Shape;178;p31"/>
          <p:cNvSpPr txBox="1"/>
          <p:nvPr>
            <p:ph idx="12" type="sldNum"/>
          </p:nvPr>
        </p:nvSpPr>
        <p:spPr>
          <a:xfrm>
            <a:off x="8497765" y="4867184"/>
            <a:ext cx="433200" cy="93900"/>
          </a:xfrm>
          <a:prstGeom prst="rect">
            <a:avLst/>
          </a:prstGeom>
          <a:noFill/>
          <a:ln>
            <a:noFill/>
          </a:ln>
        </p:spPr>
        <p:txBody>
          <a:bodyPr anchorCtr="0" anchor="ctr" bIns="0" lIns="0" spcFirstLastPara="1" rIns="0" wrap="square" tIns="0">
            <a:noAutofit/>
          </a:bodyPr>
          <a:lstStyle>
            <a:lvl1pPr indent="0" lvl="0" marL="0" marR="0" rtl="0" algn="l">
              <a:spcBef>
                <a:spcPts val="0"/>
              </a:spcBef>
              <a:buNone/>
              <a:defRPr b="1" sz="800">
                <a:solidFill>
                  <a:schemeClr val="lt2"/>
                </a:solidFill>
                <a:latin typeface="Arial"/>
                <a:ea typeface="Arial"/>
                <a:cs typeface="Arial"/>
                <a:sym typeface="Arial"/>
              </a:defRPr>
            </a:lvl1pPr>
            <a:lvl2pPr indent="0" lvl="1" marL="0" marR="0" rtl="0" algn="l">
              <a:spcBef>
                <a:spcPts val="0"/>
              </a:spcBef>
              <a:buNone/>
              <a:defRPr b="1" sz="800">
                <a:solidFill>
                  <a:schemeClr val="lt2"/>
                </a:solidFill>
                <a:latin typeface="Arial"/>
                <a:ea typeface="Arial"/>
                <a:cs typeface="Arial"/>
                <a:sym typeface="Arial"/>
              </a:defRPr>
            </a:lvl2pPr>
            <a:lvl3pPr indent="0" lvl="2" marL="0" marR="0" rtl="0" algn="l">
              <a:spcBef>
                <a:spcPts val="0"/>
              </a:spcBef>
              <a:buNone/>
              <a:defRPr b="1" sz="800">
                <a:solidFill>
                  <a:schemeClr val="lt2"/>
                </a:solidFill>
                <a:latin typeface="Arial"/>
                <a:ea typeface="Arial"/>
                <a:cs typeface="Arial"/>
                <a:sym typeface="Arial"/>
              </a:defRPr>
            </a:lvl3pPr>
            <a:lvl4pPr indent="0" lvl="3" marL="0" marR="0" rtl="0" algn="l">
              <a:spcBef>
                <a:spcPts val="0"/>
              </a:spcBef>
              <a:buNone/>
              <a:defRPr b="1" sz="800">
                <a:solidFill>
                  <a:schemeClr val="lt2"/>
                </a:solidFill>
                <a:latin typeface="Arial"/>
                <a:ea typeface="Arial"/>
                <a:cs typeface="Arial"/>
                <a:sym typeface="Arial"/>
              </a:defRPr>
            </a:lvl4pPr>
            <a:lvl5pPr indent="0" lvl="4" marL="0" marR="0" rtl="0" algn="l">
              <a:spcBef>
                <a:spcPts val="0"/>
              </a:spcBef>
              <a:buNone/>
              <a:defRPr b="1" sz="800">
                <a:solidFill>
                  <a:schemeClr val="lt2"/>
                </a:solidFill>
                <a:latin typeface="Arial"/>
                <a:ea typeface="Arial"/>
                <a:cs typeface="Arial"/>
                <a:sym typeface="Arial"/>
              </a:defRPr>
            </a:lvl5pPr>
            <a:lvl6pPr indent="0" lvl="5" marL="0" marR="0" rtl="0" algn="l">
              <a:spcBef>
                <a:spcPts val="0"/>
              </a:spcBef>
              <a:buNone/>
              <a:defRPr b="1" sz="800">
                <a:solidFill>
                  <a:schemeClr val="lt2"/>
                </a:solidFill>
                <a:latin typeface="Arial"/>
                <a:ea typeface="Arial"/>
                <a:cs typeface="Arial"/>
                <a:sym typeface="Arial"/>
              </a:defRPr>
            </a:lvl6pPr>
            <a:lvl7pPr indent="0" lvl="6" marL="0" marR="0" rtl="0" algn="l">
              <a:spcBef>
                <a:spcPts val="0"/>
              </a:spcBef>
              <a:buNone/>
              <a:defRPr b="1" sz="800">
                <a:solidFill>
                  <a:schemeClr val="lt2"/>
                </a:solidFill>
                <a:latin typeface="Arial"/>
                <a:ea typeface="Arial"/>
                <a:cs typeface="Arial"/>
                <a:sym typeface="Arial"/>
              </a:defRPr>
            </a:lvl7pPr>
            <a:lvl8pPr indent="0" lvl="7" marL="0" marR="0" rtl="0" algn="l">
              <a:spcBef>
                <a:spcPts val="0"/>
              </a:spcBef>
              <a:buNone/>
              <a:defRPr b="1" sz="800">
                <a:solidFill>
                  <a:schemeClr val="lt2"/>
                </a:solidFill>
                <a:latin typeface="Arial"/>
                <a:ea typeface="Arial"/>
                <a:cs typeface="Arial"/>
                <a:sym typeface="Arial"/>
              </a:defRPr>
            </a:lvl8pPr>
            <a:lvl9pPr indent="0" lvl="8" marL="0" marR="0" rtl="0" algn="l">
              <a:spcBef>
                <a:spcPts val="0"/>
              </a:spcBef>
              <a:buNone/>
              <a:defRPr b="1" sz="800">
                <a:solidFill>
                  <a:schemeClr val="lt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Numbered">
  <p:cSld name="Numbered">
    <p:bg>
      <p:bgPr>
        <a:solidFill>
          <a:srgbClr val="FFFFFF"/>
        </a:solidFill>
      </p:bgPr>
    </p:bg>
    <p:spTree>
      <p:nvGrpSpPr>
        <p:cNvPr id="179" name="Shape 179"/>
        <p:cNvGrpSpPr/>
        <p:nvPr/>
      </p:nvGrpSpPr>
      <p:grpSpPr>
        <a:xfrm>
          <a:off x="0" y="0"/>
          <a:ext cx="0" cy="0"/>
          <a:chOff x="0" y="0"/>
          <a:chExt cx="0" cy="0"/>
        </a:xfrm>
      </p:grpSpPr>
      <p:sp>
        <p:nvSpPr>
          <p:cNvPr id="180" name="Google Shape;180;p32"/>
          <p:cNvSpPr txBox="1"/>
          <p:nvPr>
            <p:ph type="title"/>
          </p:nvPr>
        </p:nvSpPr>
        <p:spPr>
          <a:xfrm>
            <a:off x="541338" y="313199"/>
            <a:ext cx="5081700" cy="837000"/>
          </a:xfrm>
          <a:prstGeom prst="rect">
            <a:avLst/>
          </a:prstGeom>
          <a:noFill/>
          <a:ln>
            <a:noFill/>
          </a:ln>
        </p:spPr>
        <p:txBody>
          <a:bodyPr anchorCtr="0" anchor="t" bIns="91425" lIns="91425" spcFirstLastPara="1" rIns="91425" wrap="square" tIns="91425">
            <a:noAutofit/>
          </a:bodyPr>
          <a:lstStyle>
            <a:lvl1pPr indent="0" lvl="0" marL="0" marR="0" rtl="0" algn="l">
              <a:lnSpc>
                <a:spcPct val="117647"/>
              </a:lnSpc>
              <a:spcBef>
                <a:spcPts val="0"/>
              </a:spcBef>
              <a:spcAft>
                <a:spcPts val="0"/>
              </a:spcAft>
              <a:buClr>
                <a:schemeClr val="dk2"/>
              </a:buClr>
              <a:buSzPts val="1400"/>
              <a:buFont typeface="Times New Roman"/>
              <a:buNone/>
              <a:defRPr b="1" i="0" sz="3400" u="none" cap="none" strike="noStrike">
                <a:solidFill>
                  <a:schemeClr val="dk2"/>
                </a:solidFill>
                <a:latin typeface="Times New Roman"/>
                <a:ea typeface="Times New Roman"/>
                <a:cs typeface="Times New Roman"/>
                <a:sym typeface="Times New Roman"/>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181" name="Google Shape;181;p32"/>
          <p:cNvSpPr txBox="1"/>
          <p:nvPr>
            <p:ph idx="1" type="body"/>
          </p:nvPr>
        </p:nvSpPr>
        <p:spPr>
          <a:xfrm>
            <a:off x="542925" y="1357313"/>
            <a:ext cx="6495900" cy="2836200"/>
          </a:xfrm>
          <a:prstGeom prst="rect">
            <a:avLst/>
          </a:prstGeom>
          <a:noFill/>
          <a:ln>
            <a:noFill/>
          </a:ln>
        </p:spPr>
        <p:txBody>
          <a:bodyPr anchorCtr="0" anchor="t" bIns="91425" lIns="91425" spcFirstLastPara="1" rIns="91425" wrap="square" tIns="91425">
            <a:noAutofit/>
          </a:bodyPr>
          <a:lstStyle>
            <a:lvl1pPr indent="-330200" lvl="0" marL="457200" marR="0" rtl="0" algn="l">
              <a:lnSpc>
                <a:spcPct val="118750"/>
              </a:lnSpc>
              <a:spcBef>
                <a:spcPts val="1134"/>
              </a:spcBef>
              <a:spcAft>
                <a:spcPts val="0"/>
              </a:spcAft>
              <a:buClr>
                <a:schemeClr val="dk2"/>
              </a:buClr>
              <a:buSzPts val="1600"/>
              <a:buFont typeface="Times New Roman"/>
              <a:buAutoNum type="arabicPeriod"/>
              <a:defRPr b="1" i="0" sz="1600" u="none" cap="none" strike="noStrike">
                <a:solidFill>
                  <a:schemeClr val="dk2"/>
                </a:solidFill>
                <a:latin typeface="Arial"/>
                <a:ea typeface="Arial"/>
                <a:cs typeface="Arial"/>
                <a:sym typeface="Arial"/>
              </a:defRPr>
            </a:lvl1pPr>
            <a:lvl2pPr indent="-330200" lvl="1" marL="914400" marR="0" rtl="0" algn="l">
              <a:lnSpc>
                <a:spcPct val="118750"/>
              </a:lnSpc>
              <a:spcBef>
                <a:spcPts val="0"/>
              </a:spcBef>
              <a:spcAft>
                <a:spcPts val="0"/>
              </a:spcAft>
              <a:buClr>
                <a:schemeClr val="lt2"/>
              </a:buClr>
              <a:buSzPts val="1600"/>
              <a:buFont typeface="Arial"/>
              <a:buChar char="‒"/>
              <a:defRPr b="0" i="0" sz="1600" u="none" cap="none" strike="noStrike">
                <a:solidFill>
                  <a:srgbClr val="000000"/>
                </a:solidFill>
                <a:latin typeface="Arial"/>
                <a:ea typeface="Arial"/>
                <a:cs typeface="Arial"/>
                <a:sym typeface="Arial"/>
              </a:defRPr>
            </a:lvl2pPr>
            <a:lvl3pPr indent="-330200" lvl="2" marL="1371600" marR="0" rtl="0" algn="l">
              <a:lnSpc>
                <a:spcPct val="118750"/>
              </a:lnSpc>
              <a:spcBef>
                <a:spcPts val="0"/>
              </a:spcBef>
              <a:spcAft>
                <a:spcPts val="0"/>
              </a:spcAft>
              <a:buClr>
                <a:schemeClr val="accent4"/>
              </a:buClr>
              <a:buSzPts val="1600"/>
              <a:buFont typeface="Arial"/>
              <a:buChar char="‒"/>
              <a:defRPr b="0" i="0" sz="1600" u="none" cap="none" strike="noStrike">
                <a:solidFill>
                  <a:srgbClr val="000000"/>
                </a:solidFill>
                <a:latin typeface="Arial"/>
                <a:ea typeface="Arial"/>
                <a:cs typeface="Arial"/>
                <a:sym typeface="Arial"/>
              </a:defRPr>
            </a:lvl3pPr>
            <a:lvl4pPr indent="-228600" lvl="3" marL="1828800" marR="0" rtl="0" algn="l">
              <a:lnSpc>
                <a:spcPct val="125000"/>
              </a:lnSpc>
              <a:spcBef>
                <a:spcPts val="0"/>
              </a:spcBef>
              <a:spcAft>
                <a:spcPts val="0"/>
              </a:spcAft>
              <a:buClr>
                <a:schemeClr val="dk1"/>
              </a:buClr>
              <a:buSzPts val="1400"/>
              <a:buFont typeface="Arial"/>
              <a:buNone/>
              <a:defRPr b="0" i="0" sz="1200" u="none" cap="none" strike="noStrike">
                <a:solidFill>
                  <a:schemeClr val="lt2"/>
                </a:solidFill>
                <a:latin typeface="Arial"/>
                <a:ea typeface="Arial"/>
                <a:cs typeface="Arial"/>
                <a:sym typeface="Arial"/>
              </a:defRPr>
            </a:lvl4pPr>
            <a:lvl5pPr indent="-342900" lvl="4" marL="2286000" marR="0" rtl="0" algn="l">
              <a:spcBef>
                <a:spcPts val="85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82" name="Google Shape;182;p32"/>
          <p:cNvSpPr txBox="1"/>
          <p:nvPr>
            <p:ph idx="12" type="sldNum"/>
          </p:nvPr>
        </p:nvSpPr>
        <p:spPr>
          <a:xfrm>
            <a:off x="8497765" y="4867184"/>
            <a:ext cx="433200" cy="93900"/>
          </a:xfrm>
          <a:prstGeom prst="rect">
            <a:avLst/>
          </a:prstGeom>
          <a:noFill/>
          <a:ln>
            <a:noFill/>
          </a:ln>
        </p:spPr>
        <p:txBody>
          <a:bodyPr anchorCtr="0" anchor="ctr" bIns="0" lIns="0" spcFirstLastPara="1" rIns="0" wrap="square" tIns="0">
            <a:noAutofit/>
          </a:bodyPr>
          <a:lstStyle>
            <a:lvl1pPr indent="0" lvl="0" marL="0" marR="0" rtl="0" algn="l">
              <a:spcBef>
                <a:spcPts val="0"/>
              </a:spcBef>
              <a:buNone/>
              <a:defRPr b="1" sz="800">
                <a:solidFill>
                  <a:schemeClr val="lt2"/>
                </a:solidFill>
                <a:latin typeface="Arial"/>
                <a:ea typeface="Arial"/>
                <a:cs typeface="Arial"/>
                <a:sym typeface="Arial"/>
              </a:defRPr>
            </a:lvl1pPr>
            <a:lvl2pPr indent="0" lvl="1" marL="0" marR="0" rtl="0" algn="l">
              <a:spcBef>
                <a:spcPts val="0"/>
              </a:spcBef>
              <a:buNone/>
              <a:defRPr b="1" sz="800">
                <a:solidFill>
                  <a:schemeClr val="lt2"/>
                </a:solidFill>
                <a:latin typeface="Arial"/>
                <a:ea typeface="Arial"/>
                <a:cs typeface="Arial"/>
                <a:sym typeface="Arial"/>
              </a:defRPr>
            </a:lvl2pPr>
            <a:lvl3pPr indent="0" lvl="2" marL="0" marR="0" rtl="0" algn="l">
              <a:spcBef>
                <a:spcPts val="0"/>
              </a:spcBef>
              <a:buNone/>
              <a:defRPr b="1" sz="800">
                <a:solidFill>
                  <a:schemeClr val="lt2"/>
                </a:solidFill>
                <a:latin typeface="Arial"/>
                <a:ea typeface="Arial"/>
                <a:cs typeface="Arial"/>
                <a:sym typeface="Arial"/>
              </a:defRPr>
            </a:lvl3pPr>
            <a:lvl4pPr indent="0" lvl="3" marL="0" marR="0" rtl="0" algn="l">
              <a:spcBef>
                <a:spcPts val="0"/>
              </a:spcBef>
              <a:buNone/>
              <a:defRPr b="1" sz="800">
                <a:solidFill>
                  <a:schemeClr val="lt2"/>
                </a:solidFill>
                <a:latin typeface="Arial"/>
                <a:ea typeface="Arial"/>
                <a:cs typeface="Arial"/>
                <a:sym typeface="Arial"/>
              </a:defRPr>
            </a:lvl4pPr>
            <a:lvl5pPr indent="0" lvl="4" marL="0" marR="0" rtl="0" algn="l">
              <a:spcBef>
                <a:spcPts val="0"/>
              </a:spcBef>
              <a:buNone/>
              <a:defRPr b="1" sz="800">
                <a:solidFill>
                  <a:schemeClr val="lt2"/>
                </a:solidFill>
                <a:latin typeface="Arial"/>
                <a:ea typeface="Arial"/>
                <a:cs typeface="Arial"/>
                <a:sym typeface="Arial"/>
              </a:defRPr>
            </a:lvl5pPr>
            <a:lvl6pPr indent="0" lvl="5" marL="0" marR="0" rtl="0" algn="l">
              <a:spcBef>
                <a:spcPts val="0"/>
              </a:spcBef>
              <a:buNone/>
              <a:defRPr b="1" sz="800">
                <a:solidFill>
                  <a:schemeClr val="lt2"/>
                </a:solidFill>
                <a:latin typeface="Arial"/>
                <a:ea typeface="Arial"/>
                <a:cs typeface="Arial"/>
                <a:sym typeface="Arial"/>
              </a:defRPr>
            </a:lvl6pPr>
            <a:lvl7pPr indent="0" lvl="6" marL="0" marR="0" rtl="0" algn="l">
              <a:spcBef>
                <a:spcPts val="0"/>
              </a:spcBef>
              <a:buNone/>
              <a:defRPr b="1" sz="800">
                <a:solidFill>
                  <a:schemeClr val="lt2"/>
                </a:solidFill>
                <a:latin typeface="Arial"/>
                <a:ea typeface="Arial"/>
                <a:cs typeface="Arial"/>
                <a:sym typeface="Arial"/>
              </a:defRPr>
            </a:lvl7pPr>
            <a:lvl8pPr indent="0" lvl="7" marL="0" marR="0" rtl="0" algn="l">
              <a:spcBef>
                <a:spcPts val="0"/>
              </a:spcBef>
              <a:buNone/>
              <a:defRPr b="1" sz="800">
                <a:solidFill>
                  <a:schemeClr val="lt2"/>
                </a:solidFill>
                <a:latin typeface="Arial"/>
                <a:ea typeface="Arial"/>
                <a:cs typeface="Arial"/>
                <a:sym typeface="Arial"/>
              </a:defRPr>
            </a:lvl8pPr>
            <a:lvl9pPr indent="0" lvl="8" marL="0" marR="0" rtl="0" algn="l">
              <a:spcBef>
                <a:spcPts val="0"/>
              </a:spcBef>
              <a:buNone/>
              <a:defRPr b="1" sz="800">
                <a:solidFill>
                  <a:schemeClr val="lt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Infographic x3">
  <p:cSld name="Infographic x3">
    <p:bg>
      <p:bgPr>
        <a:solidFill>
          <a:srgbClr val="FFFFFF"/>
        </a:solidFill>
      </p:bgPr>
    </p:bg>
    <p:spTree>
      <p:nvGrpSpPr>
        <p:cNvPr id="183" name="Shape 183"/>
        <p:cNvGrpSpPr/>
        <p:nvPr/>
      </p:nvGrpSpPr>
      <p:grpSpPr>
        <a:xfrm>
          <a:off x="0" y="0"/>
          <a:ext cx="0" cy="0"/>
          <a:chOff x="0" y="0"/>
          <a:chExt cx="0" cy="0"/>
        </a:xfrm>
      </p:grpSpPr>
      <p:sp>
        <p:nvSpPr>
          <p:cNvPr id="184" name="Google Shape;184;p33"/>
          <p:cNvSpPr txBox="1"/>
          <p:nvPr>
            <p:ph type="title"/>
          </p:nvPr>
        </p:nvSpPr>
        <p:spPr>
          <a:xfrm>
            <a:off x="541337" y="313200"/>
            <a:ext cx="7726500" cy="772800"/>
          </a:xfrm>
          <a:prstGeom prst="rect">
            <a:avLst/>
          </a:prstGeom>
          <a:noFill/>
          <a:ln>
            <a:noFill/>
          </a:ln>
        </p:spPr>
        <p:txBody>
          <a:bodyPr anchorCtr="0" anchor="t" bIns="91425" lIns="91425" spcFirstLastPara="1" rIns="91425" wrap="square" tIns="91425">
            <a:noAutofit/>
          </a:bodyPr>
          <a:lstStyle>
            <a:lvl1pPr indent="0" lvl="0" marL="0" marR="0" rtl="0" algn="l">
              <a:lnSpc>
                <a:spcPct val="117647"/>
              </a:lnSpc>
              <a:spcBef>
                <a:spcPts val="0"/>
              </a:spcBef>
              <a:spcAft>
                <a:spcPts val="0"/>
              </a:spcAft>
              <a:buClr>
                <a:schemeClr val="dk2"/>
              </a:buClr>
              <a:buSzPts val="1400"/>
              <a:buFont typeface="Times New Roman"/>
              <a:buNone/>
              <a:defRPr b="1" i="0" sz="3400" u="none" cap="none" strike="noStrike">
                <a:solidFill>
                  <a:schemeClr val="dk2"/>
                </a:solidFill>
                <a:latin typeface="Times New Roman"/>
                <a:ea typeface="Times New Roman"/>
                <a:cs typeface="Times New Roman"/>
                <a:sym typeface="Times New Roman"/>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185" name="Google Shape;185;p33"/>
          <p:cNvSpPr/>
          <p:nvPr>
            <p:ph idx="2" type="pic"/>
          </p:nvPr>
        </p:nvSpPr>
        <p:spPr>
          <a:xfrm>
            <a:off x="836613" y="1885950"/>
            <a:ext cx="1984500" cy="989400"/>
          </a:xfrm>
          <a:prstGeom prst="rect">
            <a:avLst/>
          </a:prstGeom>
          <a:solidFill>
            <a:srgbClr val="BBBBBB"/>
          </a:solidFill>
          <a:ln>
            <a:noFill/>
          </a:ln>
        </p:spPr>
        <p:txBody>
          <a:bodyPr anchorCtr="0" anchor="ctr" bIns="91425" lIns="91425" spcFirstLastPara="1" rIns="91425" wrap="square" tIns="91425">
            <a:noAutofit/>
          </a:bodyPr>
          <a:lstStyle>
            <a:lvl1pPr indent="0" lvl="0" marL="0" marR="0" rtl="0" algn="ctr">
              <a:lnSpc>
                <a:spcPct val="114285"/>
              </a:lnSpc>
              <a:spcBef>
                <a:spcPts val="0"/>
              </a:spcBef>
              <a:spcAft>
                <a:spcPts val="0"/>
              </a:spcAft>
              <a:buClr>
                <a:schemeClr val="lt2"/>
              </a:buClr>
              <a:buSzPts val="1400"/>
              <a:buFont typeface="Arial"/>
              <a:buNone/>
              <a:defRPr b="0" i="0" sz="1050" u="none" cap="none" strike="noStrike">
                <a:solidFill>
                  <a:schemeClr val="lt2"/>
                </a:solidFill>
                <a:latin typeface="Arial"/>
                <a:ea typeface="Arial"/>
                <a:cs typeface="Arial"/>
                <a:sym typeface="Arial"/>
              </a:defRPr>
            </a:lvl1pPr>
            <a:lvl2pPr indent="-180975" lvl="1" marL="180975" marR="0" rtl="0" algn="l">
              <a:lnSpc>
                <a:spcPct val="118750"/>
              </a:lnSpc>
              <a:spcBef>
                <a:spcPts val="0"/>
              </a:spcBef>
              <a:spcAft>
                <a:spcPts val="0"/>
              </a:spcAft>
              <a:buClr>
                <a:schemeClr val="lt2"/>
              </a:buClr>
              <a:buSzPts val="1600"/>
              <a:buFont typeface="Arial"/>
              <a:buChar char="•"/>
              <a:defRPr b="0" i="0" sz="1600" u="none" cap="none" strike="noStrike">
                <a:solidFill>
                  <a:schemeClr val="dk1"/>
                </a:solidFill>
                <a:latin typeface="Arial"/>
                <a:ea typeface="Arial"/>
                <a:cs typeface="Arial"/>
                <a:sym typeface="Arial"/>
              </a:defRPr>
            </a:lvl2pPr>
            <a:lvl3pPr indent="-174625" lvl="2" marL="352425" marR="0" rtl="0" algn="l">
              <a:lnSpc>
                <a:spcPct val="118750"/>
              </a:lnSpc>
              <a:spcBef>
                <a:spcPts val="0"/>
              </a:spcBef>
              <a:spcAft>
                <a:spcPts val="0"/>
              </a:spcAft>
              <a:buClr>
                <a:schemeClr val="accent4"/>
              </a:buClr>
              <a:buSzPts val="1600"/>
              <a:buFont typeface="Arial"/>
              <a:buChar char="‒"/>
              <a:defRPr b="0" i="0" sz="1600" u="none" cap="none" strike="noStrike">
                <a:solidFill>
                  <a:schemeClr val="dk1"/>
                </a:solidFill>
                <a:latin typeface="Arial"/>
                <a:ea typeface="Arial"/>
                <a:cs typeface="Arial"/>
                <a:sym typeface="Arial"/>
              </a:defRPr>
            </a:lvl3pPr>
            <a:lvl4pPr indent="-6350" lvl="3" marL="781050" marR="0" rtl="0" algn="l">
              <a:lnSpc>
                <a:spcPct val="125000"/>
              </a:lnSpc>
              <a:spcBef>
                <a:spcPts val="0"/>
              </a:spcBef>
              <a:spcAft>
                <a:spcPts val="0"/>
              </a:spcAft>
              <a:buClr>
                <a:schemeClr val="dk1"/>
              </a:buClr>
              <a:buSzPts val="1400"/>
              <a:buFont typeface="Arial"/>
              <a:buNone/>
              <a:defRPr b="0" i="0" sz="1200" u="none" cap="none" strike="noStrike">
                <a:solidFill>
                  <a:schemeClr val="lt2"/>
                </a:solidFill>
                <a:latin typeface="Arial"/>
                <a:ea typeface="Arial"/>
                <a:cs typeface="Arial"/>
                <a:sym typeface="Arial"/>
              </a:defRPr>
            </a:lvl4pPr>
            <a:lvl5pPr indent="-228600" lvl="4" marL="2057400" marR="0" rtl="0" algn="l">
              <a:spcBef>
                <a:spcPts val="85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228600" lvl="5" marL="2514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228600" lvl="6" marL="2971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228600" lvl="7" marL="3429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228600" lvl="8" marL="3886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86" name="Google Shape;186;p33"/>
          <p:cNvSpPr txBox="1"/>
          <p:nvPr>
            <p:ph idx="1" type="body"/>
          </p:nvPr>
        </p:nvSpPr>
        <p:spPr>
          <a:xfrm>
            <a:off x="830263" y="3319463"/>
            <a:ext cx="1990800" cy="734700"/>
          </a:xfrm>
          <a:prstGeom prst="rect">
            <a:avLst/>
          </a:prstGeom>
          <a:noFill/>
          <a:ln>
            <a:noFill/>
          </a:ln>
        </p:spPr>
        <p:txBody>
          <a:bodyPr anchorCtr="0" anchor="t" bIns="91425" lIns="91425" spcFirstLastPara="1" rIns="91425" wrap="square" tIns="91425">
            <a:noAutofit/>
          </a:bodyPr>
          <a:lstStyle>
            <a:lvl1pPr indent="-228600" lvl="0" marL="457200" marR="0" rtl="0" algn="ctr">
              <a:lnSpc>
                <a:spcPct val="113333"/>
              </a:lnSpc>
              <a:spcBef>
                <a:spcPts val="0"/>
              </a:spcBef>
              <a:spcAft>
                <a:spcPts val="0"/>
              </a:spcAft>
              <a:buClr>
                <a:schemeClr val="lt2"/>
              </a:buClr>
              <a:buSzPts val="1400"/>
              <a:buFont typeface="Arial"/>
              <a:buNone/>
              <a:defRPr b="1" i="0" sz="1500" u="none" cap="none" strike="noStrike">
                <a:solidFill>
                  <a:schemeClr val="lt2"/>
                </a:solidFill>
                <a:latin typeface="Arial"/>
                <a:ea typeface="Arial"/>
                <a:cs typeface="Arial"/>
                <a:sym typeface="Arial"/>
              </a:defRPr>
            </a:lvl1pPr>
            <a:lvl2pPr indent="-228600" lvl="1" marL="914400" marR="0" rtl="0" algn="ctr">
              <a:lnSpc>
                <a:spcPct val="110000"/>
              </a:lnSpc>
              <a:spcBef>
                <a:spcPts val="800"/>
              </a:spcBef>
              <a:spcAft>
                <a:spcPts val="0"/>
              </a:spcAft>
              <a:buClr>
                <a:schemeClr val="lt2"/>
              </a:buClr>
              <a:buSzPts val="1600"/>
              <a:buFont typeface="Arial"/>
              <a:buNone/>
              <a:defRPr b="0" i="0" sz="1000" u="none" cap="none" strike="noStrike">
                <a:solidFill>
                  <a:schemeClr val="dk1"/>
                </a:solidFill>
                <a:latin typeface="Arial"/>
                <a:ea typeface="Arial"/>
                <a:cs typeface="Arial"/>
                <a:sym typeface="Arial"/>
              </a:defRPr>
            </a:lvl2pPr>
            <a:lvl3pPr indent="-330200" lvl="2" marL="1371600" marR="0" rtl="0" algn="l">
              <a:lnSpc>
                <a:spcPct val="118750"/>
              </a:lnSpc>
              <a:spcBef>
                <a:spcPts val="0"/>
              </a:spcBef>
              <a:spcAft>
                <a:spcPts val="0"/>
              </a:spcAft>
              <a:buClr>
                <a:schemeClr val="accent4"/>
              </a:buClr>
              <a:buSzPts val="1600"/>
              <a:buFont typeface="Arial"/>
              <a:buChar char="‒"/>
              <a:defRPr b="0" i="0" sz="1600" u="none" cap="none" strike="noStrike">
                <a:solidFill>
                  <a:schemeClr val="dk1"/>
                </a:solidFill>
                <a:latin typeface="Arial"/>
                <a:ea typeface="Arial"/>
                <a:cs typeface="Arial"/>
                <a:sym typeface="Arial"/>
              </a:defRPr>
            </a:lvl3pPr>
            <a:lvl4pPr indent="-228600" lvl="3" marL="1828800" marR="0" rtl="0" algn="l">
              <a:lnSpc>
                <a:spcPct val="125000"/>
              </a:lnSpc>
              <a:spcBef>
                <a:spcPts val="0"/>
              </a:spcBef>
              <a:spcAft>
                <a:spcPts val="0"/>
              </a:spcAft>
              <a:buClr>
                <a:schemeClr val="dk1"/>
              </a:buClr>
              <a:buSzPts val="1400"/>
              <a:buFont typeface="Arial"/>
              <a:buNone/>
              <a:defRPr b="0" i="0" sz="1200" u="none" cap="none" strike="noStrike">
                <a:solidFill>
                  <a:schemeClr val="lt2"/>
                </a:solidFill>
                <a:latin typeface="Arial"/>
                <a:ea typeface="Arial"/>
                <a:cs typeface="Arial"/>
                <a:sym typeface="Arial"/>
              </a:defRPr>
            </a:lvl4pPr>
            <a:lvl5pPr indent="-342900" lvl="4" marL="2286000" marR="0" rtl="0" algn="l">
              <a:spcBef>
                <a:spcPts val="85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87" name="Google Shape;187;p33"/>
          <p:cNvSpPr txBox="1"/>
          <p:nvPr>
            <p:ph idx="3" type="body"/>
          </p:nvPr>
        </p:nvSpPr>
        <p:spPr>
          <a:xfrm>
            <a:off x="836613" y="2943695"/>
            <a:ext cx="1984500" cy="313800"/>
          </a:xfrm>
          <a:prstGeom prst="rect">
            <a:avLst/>
          </a:prstGeom>
          <a:noFill/>
          <a:ln>
            <a:noFill/>
          </a:ln>
        </p:spPr>
        <p:txBody>
          <a:bodyPr anchorCtr="0" anchor="t" bIns="91425" lIns="91425" spcFirstLastPara="1" rIns="91425" wrap="square" tIns="91425">
            <a:noAutofit/>
          </a:bodyPr>
          <a:lstStyle>
            <a:lvl1pPr indent="-228600" lvl="0" marL="457200" marR="0" rtl="0" algn="ctr">
              <a:lnSpc>
                <a:spcPct val="117647"/>
              </a:lnSpc>
              <a:spcBef>
                <a:spcPts val="0"/>
              </a:spcBef>
              <a:spcAft>
                <a:spcPts val="0"/>
              </a:spcAft>
              <a:buClr>
                <a:schemeClr val="lt2"/>
              </a:buClr>
              <a:buSzPts val="1400"/>
              <a:buFont typeface="Arial"/>
              <a:buNone/>
              <a:defRPr b="1" i="0" sz="3400" u="none" cap="none" strike="noStrike">
                <a:solidFill>
                  <a:schemeClr val="lt2"/>
                </a:solidFill>
                <a:latin typeface="Arial"/>
                <a:ea typeface="Arial"/>
                <a:cs typeface="Arial"/>
                <a:sym typeface="Arial"/>
              </a:defRPr>
            </a:lvl1pPr>
            <a:lvl2pPr indent="-330200" lvl="1" marL="914400" marR="0" rtl="0" algn="l">
              <a:lnSpc>
                <a:spcPct val="118750"/>
              </a:lnSpc>
              <a:spcBef>
                <a:spcPts val="0"/>
              </a:spcBef>
              <a:spcAft>
                <a:spcPts val="0"/>
              </a:spcAft>
              <a:buClr>
                <a:schemeClr val="lt2"/>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18750"/>
              </a:lnSpc>
              <a:spcBef>
                <a:spcPts val="0"/>
              </a:spcBef>
              <a:spcAft>
                <a:spcPts val="0"/>
              </a:spcAft>
              <a:buClr>
                <a:schemeClr val="accent4"/>
              </a:buClr>
              <a:buSzPts val="1600"/>
              <a:buFont typeface="Arial"/>
              <a:buChar char="‒"/>
              <a:defRPr b="0" i="0" sz="1600" u="none" cap="none" strike="noStrike">
                <a:solidFill>
                  <a:schemeClr val="dk1"/>
                </a:solidFill>
                <a:latin typeface="Arial"/>
                <a:ea typeface="Arial"/>
                <a:cs typeface="Arial"/>
                <a:sym typeface="Arial"/>
              </a:defRPr>
            </a:lvl3pPr>
            <a:lvl4pPr indent="-228600" lvl="3" marL="1828800" marR="0" rtl="0" algn="l">
              <a:lnSpc>
                <a:spcPct val="125000"/>
              </a:lnSpc>
              <a:spcBef>
                <a:spcPts val="0"/>
              </a:spcBef>
              <a:spcAft>
                <a:spcPts val="0"/>
              </a:spcAft>
              <a:buClr>
                <a:schemeClr val="dk1"/>
              </a:buClr>
              <a:buSzPts val="1400"/>
              <a:buFont typeface="Arial"/>
              <a:buNone/>
              <a:defRPr b="0" i="0" sz="1200" u="none" cap="none" strike="noStrike">
                <a:solidFill>
                  <a:schemeClr val="lt2"/>
                </a:solidFill>
                <a:latin typeface="Arial"/>
                <a:ea typeface="Arial"/>
                <a:cs typeface="Arial"/>
                <a:sym typeface="Arial"/>
              </a:defRPr>
            </a:lvl4pPr>
            <a:lvl5pPr indent="-342900" lvl="4" marL="2286000" marR="0" rtl="0" algn="l">
              <a:spcBef>
                <a:spcPts val="85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88" name="Google Shape;188;p33"/>
          <p:cNvSpPr txBox="1"/>
          <p:nvPr>
            <p:ph idx="4" type="body"/>
          </p:nvPr>
        </p:nvSpPr>
        <p:spPr>
          <a:xfrm>
            <a:off x="3563888" y="2943695"/>
            <a:ext cx="1984500" cy="313800"/>
          </a:xfrm>
          <a:prstGeom prst="rect">
            <a:avLst/>
          </a:prstGeom>
          <a:noFill/>
          <a:ln>
            <a:noFill/>
          </a:ln>
        </p:spPr>
        <p:txBody>
          <a:bodyPr anchorCtr="0" anchor="t" bIns="91425" lIns="91425" spcFirstLastPara="1" rIns="91425" wrap="square" tIns="91425">
            <a:noAutofit/>
          </a:bodyPr>
          <a:lstStyle>
            <a:lvl1pPr indent="-228600" lvl="0" marL="457200" marR="0" rtl="0" algn="ctr">
              <a:lnSpc>
                <a:spcPct val="117647"/>
              </a:lnSpc>
              <a:spcBef>
                <a:spcPts val="0"/>
              </a:spcBef>
              <a:spcAft>
                <a:spcPts val="0"/>
              </a:spcAft>
              <a:buClr>
                <a:schemeClr val="dk2"/>
              </a:buClr>
              <a:buSzPts val="1400"/>
              <a:buFont typeface="Arial"/>
              <a:buNone/>
              <a:defRPr b="1" i="0" sz="3400" u="none" cap="none" strike="noStrike">
                <a:solidFill>
                  <a:schemeClr val="dk2"/>
                </a:solidFill>
                <a:latin typeface="Arial"/>
                <a:ea typeface="Arial"/>
                <a:cs typeface="Arial"/>
                <a:sym typeface="Arial"/>
              </a:defRPr>
            </a:lvl1pPr>
            <a:lvl2pPr indent="-330200" lvl="1" marL="914400" marR="0" rtl="0" algn="l">
              <a:lnSpc>
                <a:spcPct val="118750"/>
              </a:lnSpc>
              <a:spcBef>
                <a:spcPts val="0"/>
              </a:spcBef>
              <a:spcAft>
                <a:spcPts val="0"/>
              </a:spcAft>
              <a:buClr>
                <a:schemeClr val="lt2"/>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18750"/>
              </a:lnSpc>
              <a:spcBef>
                <a:spcPts val="0"/>
              </a:spcBef>
              <a:spcAft>
                <a:spcPts val="0"/>
              </a:spcAft>
              <a:buClr>
                <a:schemeClr val="accent4"/>
              </a:buClr>
              <a:buSzPts val="1600"/>
              <a:buFont typeface="Arial"/>
              <a:buChar char="‒"/>
              <a:defRPr b="0" i="0" sz="1600" u="none" cap="none" strike="noStrike">
                <a:solidFill>
                  <a:schemeClr val="dk1"/>
                </a:solidFill>
                <a:latin typeface="Arial"/>
                <a:ea typeface="Arial"/>
                <a:cs typeface="Arial"/>
                <a:sym typeface="Arial"/>
              </a:defRPr>
            </a:lvl3pPr>
            <a:lvl4pPr indent="-228600" lvl="3" marL="1828800" marR="0" rtl="0" algn="l">
              <a:lnSpc>
                <a:spcPct val="125000"/>
              </a:lnSpc>
              <a:spcBef>
                <a:spcPts val="0"/>
              </a:spcBef>
              <a:spcAft>
                <a:spcPts val="0"/>
              </a:spcAft>
              <a:buClr>
                <a:schemeClr val="dk1"/>
              </a:buClr>
              <a:buSzPts val="1400"/>
              <a:buFont typeface="Arial"/>
              <a:buNone/>
              <a:defRPr b="0" i="0" sz="1200" u="none" cap="none" strike="noStrike">
                <a:solidFill>
                  <a:schemeClr val="lt2"/>
                </a:solidFill>
                <a:latin typeface="Arial"/>
                <a:ea typeface="Arial"/>
                <a:cs typeface="Arial"/>
                <a:sym typeface="Arial"/>
              </a:defRPr>
            </a:lvl4pPr>
            <a:lvl5pPr indent="-342900" lvl="4" marL="2286000" marR="0" rtl="0" algn="l">
              <a:spcBef>
                <a:spcPts val="85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89" name="Google Shape;189;p33"/>
          <p:cNvSpPr txBox="1"/>
          <p:nvPr>
            <p:ph idx="5" type="body"/>
          </p:nvPr>
        </p:nvSpPr>
        <p:spPr>
          <a:xfrm>
            <a:off x="6300192" y="2943695"/>
            <a:ext cx="1984500" cy="306600"/>
          </a:xfrm>
          <a:prstGeom prst="rect">
            <a:avLst/>
          </a:prstGeom>
          <a:noFill/>
          <a:ln>
            <a:noFill/>
          </a:ln>
        </p:spPr>
        <p:txBody>
          <a:bodyPr anchorCtr="0" anchor="t" bIns="91425" lIns="91425" spcFirstLastPara="1" rIns="91425" wrap="square" tIns="91425">
            <a:noAutofit/>
          </a:bodyPr>
          <a:lstStyle>
            <a:lvl1pPr indent="-228600" lvl="0" marL="457200" marR="0" rtl="0" algn="ctr">
              <a:lnSpc>
                <a:spcPct val="117647"/>
              </a:lnSpc>
              <a:spcBef>
                <a:spcPts val="0"/>
              </a:spcBef>
              <a:spcAft>
                <a:spcPts val="0"/>
              </a:spcAft>
              <a:buClr>
                <a:srgbClr val="03873A"/>
              </a:buClr>
              <a:buSzPts val="1400"/>
              <a:buFont typeface="Arial"/>
              <a:buNone/>
              <a:defRPr b="1" i="0" sz="3400" u="none" cap="none" strike="noStrike">
                <a:solidFill>
                  <a:srgbClr val="03873A"/>
                </a:solidFill>
                <a:latin typeface="Arial"/>
                <a:ea typeface="Arial"/>
                <a:cs typeface="Arial"/>
                <a:sym typeface="Arial"/>
              </a:defRPr>
            </a:lvl1pPr>
            <a:lvl2pPr indent="-330200" lvl="1" marL="914400" marR="0" rtl="0" algn="l">
              <a:lnSpc>
                <a:spcPct val="118750"/>
              </a:lnSpc>
              <a:spcBef>
                <a:spcPts val="0"/>
              </a:spcBef>
              <a:spcAft>
                <a:spcPts val="0"/>
              </a:spcAft>
              <a:buClr>
                <a:schemeClr val="lt2"/>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18750"/>
              </a:lnSpc>
              <a:spcBef>
                <a:spcPts val="0"/>
              </a:spcBef>
              <a:spcAft>
                <a:spcPts val="0"/>
              </a:spcAft>
              <a:buClr>
                <a:schemeClr val="accent4"/>
              </a:buClr>
              <a:buSzPts val="1600"/>
              <a:buFont typeface="Arial"/>
              <a:buChar char="‒"/>
              <a:defRPr b="0" i="0" sz="1600" u="none" cap="none" strike="noStrike">
                <a:solidFill>
                  <a:schemeClr val="dk1"/>
                </a:solidFill>
                <a:latin typeface="Arial"/>
                <a:ea typeface="Arial"/>
                <a:cs typeface="Arial"/>
                <a:sym typeface="Arial"/>
              </a:defRPr>
            </a:lvl3pPr>
            <a:lvl4pPr indent="-228600" lvl="3" marL="1828800" marR="0" rtl="0" algn="l">
              <a:lnSpc>
                <a:spcPct val="125000"/>
              </a:lnSpc>
              <a:spcBef>
                <a:spcPts val="0"/>
              </a:spcBef>
              <a:spcAft>
                <a:spcPts val="0"/>
              </a:spcAft>
              <a:buClr>
                <a:schemeClr val="dk1"/>
              </a:buClr>
              <a:buSzPts val="1400"/>
              <a:buFont typeface="Arial"/>
              <a:buNone/>
              <a:defRPr b="0" i="0" sz="1200" u="none" cap="none" strike="noStrike">
                <a:solidFill>
                  <a:schemeClr val="lt2"/>
                </a:solidFill>
                <a:latin typeface="Arial"/>
                <a:ea typeface="Arial"/>
                <a:cs typeface="Arial"/>
                <a:sym typeface="Arial"/>
              </a:defRPr>
            </a:lvl4pPr>
            <a:lvl5pPr indent="-342900" lvl="4" marL="2286000" marR="0" rtl="0" algn="l">
              <a:spcBef>
                <a:spcPts val="85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90" name="Google Shape;190;p33"/>
          <p:cNvSpPr txBox="1"/>
          <p:nvPr>
            <p:ph idx="6" type="body"/>
          </p:nvPr>
        </p:nvSpPr>
        <p:spPr>
          <a:xfrm>
            <a:off x="3582988" y="3319463"/>
            <a:ext cx="1990800" cy="734700"/>
          </a:xfrm>
          <a:prstGeom prst="rect">
            <a:avLst/>
          </a:prstGeom>
          <a:noFill/>
          <a:ln>
            <a:noFill/>
          </a:ln>
        </p:spPr>
        <p:txBody>
          <a:bodyPr anchorCtr="0" anchor="t" bIns="91425" lIns="91425" spcFirstLastPara="1" rIns="91425" wrap="square" tIns="91425">
            <a:noAutofit/>
          </a:bodyPr>
          <a:lstStyle>
            <a:lvl1pPr indent="-228600" lvl="0" marL="457200" marR="0" rtl="0" algn="ctr">
              <a:lnSpc>
                <a:spcPct val="113333"/>
              </a:lnSpc>
              <a:spcBef>
                <a:spcPts val="0"/>
              </a:spcBef>
              <a:spcAft>
                <a:spcPts val="0"/>
              </a:spcAft>
              <a:buClr>
                <a:schemeClr val="dk2"/>
              </a:buClr>
              <a:buSzPts val="1400"/>
              <a:buFont typeface="Arial"/>
              <a:buNone/>
              <a:defRPr b="1" i="0" sz="1500" u="none" cap="none" strike="noStrike">
                <a:solidFill>
                  <a:schemeClr val="dk2"/>
                </a:solidFill>
                <a:latin typeface="Arial"/>
                <a:ea typeface="Arial"/>
                <a:cs typeface="Arial"/>
                <a:sym typeface="Arial"/>
              </a:defRPr>
            </a:lvl1pPr>
            <a:lvl2pPr indent="-228600" lvl="1" marL="914400" marR="0" rtl="0" algn="ctr">
              <a:lnSpc>
                <a:spcPct val="110000"/>
              </a:lnSpc>
              <a:spcBef>
                <a:spcPts val="800"/>
              </a:spcBef>
              <a:spcAft>
                <a:spcPts val="0"/>
              </a:spcAft>
              <a:buClr>
                <a:schemeClr val="lt2"/>
              </a:buClr>
              <a:buSzPts val="1600"/>
              <a:buFont typeface="Arial"/>
              <a:buNone/>
              <a:defRPr b="0" i="0" sz="1000" u="none" cap="none" strike="noStrike">
                <a:solidFill>
                  <a:schemeClr val="dk1"/>
                </a:solidFill>
                <a:latin typeface="Arial"/>
                <a:ea typeface="Arial"/>
                <a:cs typeface="Arial"/>
                <a:sym typeface="Arial"/>
              </a:defRPr>
            </a:lvl2pPr>
            <a:lvl3pPr indent="-330200" lvl="2" marL="1371600" marR="0" rtl="0" algn="l">
              <a:lnSpc>
                <a:spcPct val="118750"/>
              </a:lnSpc>
              <a:spcBef>
                <a:spcPts val="0"/>
              </a:spcBef>
              <a:spcAft>
                <a:spcPts val="0"/>
              </a:spcAft>
              <a:buClr>
                <a:schemeClr val="accent4"/>
              </a:buClr>
              <a:buSzPts val="1600"/>
              <a:buFont typeface="Arial"/>
              <a:buChar char="‒"/>
              <a:defRPr b="0" i="0" sz="1600" u="none" cap="none" strike="noStrike">
                <a:solidFill>
                  <a:schemeClr val="dk1"/>
                </a:solidFill>
                <a:latin typeface="Arial"/>
                <a:ea typeface="Arial"/>
                <a:cs typeface="Arial"/>
                <a:sym typeface="Arial"/>
              </a:defRPr>
            </a:lvl3pPr>
            <a:lvl4pPr indent="-228600" lvl="3" marL="1828800" marR="0" rtl="0" algn="l">
              <a:lnSpc>
                <a:spcPct val="125000"/>
              </a:lnSpc>
              <a:spcBef>
                <a:spcPts val="0"/>
              </a:spcBef>
              <a:spcAft>
                <a:spcPts val="0"/>
              </a:spcAft>
              <a:buClr>
                <a:schemeClr val="dk1"/>
              </a:buClr>
              <a:buSzPts val="1400"/>
              <a:buFont typeface="Arial"/>
              <a:buNone/>
              <a:defRPr b="0" i="0" sz="1200" u="none" cap="none" strike="noStrike">
                <a:solidFill>
                  <a:schemeClr val="lt2"/>
                </a:solidFill>
                <a:latin typeface="Arial"/>
                <a:ea typeface="Arial"/>
                <a:cs typeface="Arial"/>
                <a:sym typeface="Arial"/>
              </a:defRPr>
            </a:lvl4pPr>
            <a:lvl5pPr indent="-342900" lvl="4" marL="2286000" marR="0" rtl="0" algn="l">
              <a:spcBef>
                <a:spcPts val="85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91" name="Google Shape;191;p33"/>
          <p:cNvSpPr txBox="1"/>
          <p:nvPr>
            <p:ph idx="7" type="body"/>
          </p:nvPr>
        </p:nvSpPr>
        <p:spPr>
          <a:xfrm>
            <a:off x="6307138" y="3319463"/>
            <a:ext cx="1990800" cy="734700"/>
          </a:xfrm>
          <a:prstGeom prst="rect">
            <a:avLst/>
          </a:prstGeom>
          <a:noFill/>
          <a:ln>
            <a:noFill/>
          </a:ln>
        </p:spPr>
        <p:txBody>
          <a:bodyPr anchorCtr="0" anchor="t" bIns="91425" lIns="91425" spcFirstLastPara="1" rIns="91425" wrap="square" tIns="91425">
            <a:noAutofit/>
          </a:bodyPr>
          <a:lstStyle>
            <a:lvl1pPr indent="-228600" lvl="0" marL="457200" marR="0" rtl="0" algn="ctr">
              <a:lnSpc>
                <a:spcPct val="113333"/>
              </a:lnSpc>
              <a:spcBef>
                <a:spcPts val="0"/>
              </a:spcBef>
              <a:spcAft>
                <a:spcPts val="0"/>
              </a:spcAft>
              <a:buClr>
                <a:srgbClr val="03873A"/>
              </a:buClr>
              <a:buSzPts val="1400"/>
              <a:buFont typeface="Arial"/>
              <a:buNone/>
              <a:defRPr b="1" i="0" sz="1500" u="none" cap="none" strike="noStrike">
                <a:solidFill>
                  <a:srgbClr val="03873A"/>
                </a:solidFill>
                <a:latin typeface="Arial"/>
                <a:ea typeface="Arial"/>
                <a:cs typeface="Arial"/>
                <a:sym typeface="Arial"/>
              </a:defRPr>
            </a:lvl1pPr>
            <a:lvl2pPr indent="-228600" lvl="1" marL="914400" marR="0" rtl="0" algn="ctr">
              <a:lnSpc>
                <a:spcPct val="110000"/>
              </a:lnSpc>
              <a:spcBef>
                <a:spcPts val="800"/>
              </a:spcBef>
              <a:spcAft>
                <a:spcPts val="0"/>
              </a:spcAft>
              <a:buClr>
                <a:schemeClr val="lt2"/>
              </a:buClr>
              <a:buSzPts val="1600"/>
              <a:buFont typeface="Arial"/>
              <a:buNone/>
              <a:defRPr b="0" i="0" sz="1000" u="none" cap="none" strike="noStrike">
                <a:solidFill>
                  <a:schemeClr val="dk1"/>
                </a:solidFill>
                <a:latin typeface="Arial"/>
                <a:ea typeface="Arial"/>
                <a:cs typeface="Arial"/>
                <a:sym typeface="Arial"/>
              </a:defRPr>
            </a:lvl2pPr>
            <a:lvl3pPr indent="-330200" lvl="2" marL="1371600" marR="0" rtl="0" algn="l">
              <a:lnSpc>
                <a:spcPct val="118750"/>
              </a:lnSpc>
              <a:spcBef>
                <a:spcPts val="0"/>
              </a:spcBef>
              <a:spcAft>
                <a:spcPts val="0"/>
              </a:spcAft>
              <a:buClr>
                <a:schemeClr val="accent4"/>
              </a:buClr>
              <a:buSzPts val="1600"/>
              <a:buFont typeface="Arial"/>
              <a:buChar char="‒"/>
              <a:defRPr b="0" i="0" sz="1600" u="none" cap="none" strike="noStrike">
                <a:solidFill>
                  <a:schemeClr val="dk1"/>
                </a:solidFill>
                <a:latin typeface="Arial"/>
                <a:ea typeface="Arial"/>
                <a:cs typeface="Arial"/>
                <a:sym typeface="Arial"/>
              </a:defRPr>
            </a:lvl3pPr>
            <a:lvl4pPr indent="-228600" lvl="3" marL="1828800" marR="0" rtl="0" algn="l">
              <a:lnSpc>
                <a:spcPct val="125000"/>
              </a:lnSpc>
              <a:spcBef>
                <a:spcPts val="0"/>
              </a:spcBef>
              <a:spcAft>
                <a:spcPts val="0"/>
              </a:spcAft>
              <a:buClr>
                <a:schemeClr val="dk1"/>
              </a:buClr>
              <a:buSzPts val="1400"/>
              <a:buFont typeface="Arial"/>
              <a:buNone/>
              <a:defRPr b="0" i="0" sz="1200" u="none" cap="none" strike="noStrike">
                <a:solidFill>
                  <a:schemeClr val="lt2"/>
                </a:solidFill>
                <a:latin typeface="Arial"/>
                <a:ea typeface="Arial"/>
                <a:cs typeface="Arial"/>
                <a:sym typeface="Arial"/>
              </a:defRPr>
            </a:lvl4pPr>
            <a:lvl5pPr indent="-342900" lvl="4" marL="2286000" marR="0" rtl="0" algn="l">
              <a:spcBef>
                <a:spcPts val="85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cxnSp>
        <p:nvCxnSpPr>
          <p:cNvPr id="192" name="Google Shape;192;p33"/>
          <p:cNvCxnSpPr/>
          <p:nvPr/>
        </p:nvCxnSpPr>
        <p:spPr>
          <a:xfrm>
            <a:off x="533400" y="4593431"/>
            <a:ext cx="8086800" cy="0"/>
          </a:xfrm>
          <a:prstGeom prst="straightConnector1">
            <a:avLst/>
          </a:prstGeom>
          <a:noFill/>
          <a:ln cap="flat" cmpd="sng" w="9525">
            <a:solidFill>
              <a:schemeClr val="lt2"/>
            </a:solidFill>
            <a:prstDash val="solid"/>
            <a:round/>
            <a:headEnd len="sm" w="sm" type="none"/>
            <a:tailEnd len="sm" w="sm" type="none"/>
          </a:ln>
        </p:spPr>
      </p:cxnSp>
      <p:sp>
        <p:nvSpPr>
          <p:cNvPr id="193" name="Google Shape;193;p33"/>
          <p:cNvSpPr txBox="1"/>
          <p:nvPr>
            <p:ph idx="8" type="body"/>
          </p:nvPr>
        </p:nvSpPr>
        <p:spPr>
          <a:xfrm>
            <a:off x="5267325" y="4629150"/>
            <a:ext cx="3343200" cy="192900"/>
          </a:xfrm>
          <a:prstGeom prst="rect">
            <a:avLst/>
          </a:prstGeom>
          <a:noFill/>
          <a:ln>
            <a:noFill/>
          </a:ln>
        </p:spPr>
        <p:txBody>
          <a:bodyPr anchorCtr="0" anchor="t" bIns="91425" lIns="91425" spcFirstLastPara="1" rIns="91425" wrap="square" tIns="91425">
            <a:noAutofit/>
          </a:bodyPr>
          <a:lstStyle>
            <a:lvl1pPr indent="-228600" lvl="0" marL="457200" marR="0" rtl="0" algn="r">
              <a:lnSpc>
                <a:spcPct val="150000"/>
              </a:lnSpc>
              <a:spcBef>
                <a:spcPts val="0"/>
              </a:spcBef>
              <a:spcAft>
                <a:spcPts val="0"/>
              </a:spcAft>
              <a:buClr>
                <a:srgbClr val="003057"/>
              </a:buClr>
              <a:buSzPts val="1400"/>
              <a:buFont typeface="Arial"/>
              <a:buNone/>
              <a:defRPr b="0" i="0" sz="600" u="none" cap="none" strike="noStrike">
                <a:solidFill>
                  <a:srgbClr val="003057"/>
                </a:solidFill>
                <a:latin typeface="Arial"/>
                <a:ea typeface="Arial"/>
                <a:cs typeface="Arial"/>
                <a:sym typeface="Arial"/>
              </a:defRPr>
            </a:lvl1pPr>
            <a:lvl2pPr indent="-330200" lvl="1" marL="914400" marR="0" rtl="0" algn="l">
              <a:lnSpc>
                <a:spcPct val="118750"/>
              </a:lnSpc>
              <a:spcBef>
                <a:spcPts val="0"/>
              </a:spcBef>
              <a:spcAft>
                <a:spcPts val="0"/>
              </a:spcAft>
              <a:buClr>
                <a:schemeClr val="lt2"/>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18750"/>
              </a:lnSpc>
              <a:spcBef>
                <a:spcPts val="0"/>
              </a:spcBef>
              <a:spcAft>
                <a:spcPts val="0"/>
              </a:spcAft>
              <a:buClr>
                <a:schemeClr val="accent4"/>
              </a:buClr>
              <a:buSzPts val="1600"/>
              <a:buFont typeface="Arial"/>
              <a:buChar char="‒"/>
              <a:defRPr b="0" i="0" sz="1600" u="none" cap="none" strike="noStrike">
                <a:solidFill>
                  <a:schemeClr val="dk1"/>
                </a:solidFill>
                <a:latin typeface="Arial"/>
                <a:ea typeface="Arial"/>
                <a:cs typeface="Arial"/>
                <a:sym typeface="Arial"/>
              </a:defRPr>
            </a:lvl3pPr>
            <a:lvl4pPr indent="-228600" lvl="3" marL="1828800" marR="0" rtl="0" algn="l">
              <a:lnSpc>
                <a:spcPct val="125000"/>
              </a:lnSpc>
              <a:spcBef>
                <a:spcPts val="0"/>
              </a:spcBef>
              <a:spcAft>
                <a:spcPts val="0"/>
              </a:spcAft>
              <a:buClr>
                <a:schemeClr val="dk1"/>
              </a:buClr>
              <a:buSzPts val="1400"/>
              <a:buFont typeface="Arial"/>
              <a:buNone/>
              <a:defRPr b="0" i="0" sz="1200" u="none" cap="none" strike="noStrike">
                <a:solidFill>
                  <a:schemeClr val="lt2"/>
                </a:solidFill>
                <a:latin typeface="Arial"/>
                <a:ea typeface="Arial"/>
                <a:cs typeface="Arial"/>
                <a:sym typeface="Arial"/>
              </a:defRPr>
            </a:lvl4pPr>
            <a:lvl5pPr indent="-342900" lvl="4" marL="2286000" marR="0" rtl="0" algn="l">
              <a:spcBef>
                <a:spcPts val="85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94" name="Google Shape;194;p33"/>
          <p:cNvSpPr/>
          <p:nvPr>
            <p:ph idx="9" type="pic"/>
          </p:nvPr>
        </p:nvSpPr>
        <p:spPr>
          <a:xfrm>
            <a:off x="3537610" y="1885950"/>
            <a:ext cx="1984500" cy="989400"/>
          </a:xfrm>
          <a:prstGeom prst="rect">
            <a:avLst/>
          </a:prstGeom>
          <a:solidFill>
            <a:srgbClr val="BBBBBB"/>
          </a:solidFill>
          <a:ln>
            <a:noFill/>
          </a:ln>
        </p:spPr>
        <p:txBody>
          <a:bodyPr anchorCtr="0" anchor="ctr" bIns="91425" lIns="91425" spcFirstLastPara="1" rIns="91425" wrap="square" tIns="91425">
            <a:noAutofit/>
          </a:bodyPr>
          <a:lstStyle>
            <a:lvl1pPr indent="0" lvl="0" marL="0" marR="0" rtl="0" algn="ctr">
              <a:lnSpc>
                <a:spcPct val="114285"/>
              </a:lnSpc>
              <a:spcBef>
                <a:spcPts val="0"/>
              </a:spcBef>
              <a:spcAft>
                <a:spcPts val="0"/>
              </a:spcAft>
              <a:buClr>
                <a:schemeClr val="lt2"/>
              </a:buClr>
              <a:buSzPts val="1400"/>
              <a:buFont typeface="Arial"/>
              <a:buNone/>
              <a:defRPr b="0" i="0" sz="1050" u="none" cap="none" strike="noStrike">
                <a:solidFill>
                  <a:schemeClr val="lt2"/>
                </a:solidFill>
                <a:latin typeface="Arial"/>
                <a:ea typeface="Arial"/>
                <a:cs typeface="Arial"/>
                <a:sym typeface="Arial"/>
              </a:defRPr>
            </a:lvl1pPr>
            <a:lvl2pPr indent="-180975" lvl="1" marL="180975" marR="0" rtl="0" algn="l">
              <a:lnSpc>
                <a:spcPct val="118750"/>
              </a:lnSpc>
              <a:spcBef>
                <a:spcPts val="0"/>
              </a:spcBef>
              <a:spcAft>
                <a:spcPts val="0"/>
              </a:spcAft>
              <a:buClr>
                <a:schemeClr val="lt2"/>
              </a:buClr>
              <a:buSzPts val="1600"/>
              <a:buFont typeface="Arial"/>
              <a:buChar char="•"/>
              <a:defRPr b="0" i="0" sz="1600" u="none" cap="none" strike="noStrike">
                <a:solidFill>
                  <a:schemeClr val="dk1"/>
                </a:solidFill>
                <a:latin typeface="Arial"/>
                <a:ea typeface="Arial"/>
                <a:cs typeface="Arial"/>
                <a:sym typeface="Arial"/>
              </a:defRPr>
            </a:lvl2pPr>
            <a:lvl3pPr indent="-174625" lvl="2" marL="352425" marR="0" rtl="0" algn="l">
              <a:lnSpc>
                <a:spcPct val="118750"/>
              </a:lnSpc>
              <a:spcBef>
                <a:spcPts val="0"/>
              </a:spcBef>
              <a:spcAft>
                <a:spcPts val="0"/>
              </a:spcAft>
              <a:buClr>
                <a:schemeClr val="accent4"/>
              </a:buClr>
              <a:buSzPts val="1600"/>
              <a:buFont typeface="Arial"/>
              <a:buChar char="‒"/>
              <a:defRPr b="0" i="0" sz="1600" u="none" cap="none" strike="noStrike">
                <a:solidFill>
                  <a:schemeClr val="dk1"/>
                </a:solidFill>
                <a:latin typeface="Arial"/>
                <a:ea typeface="Arial"/>
                <a:cs typeface="Arial"/>
                <a:sym typeface="Arial"/>
              </a:defRPr>
            </a:lvl3pPr>
            <a:lvl4pPr indent="-6350" lvl="3" marL="781050" marR="0" rtl="0" algn="l">
              <a:lnSpc>
                <a:spcPct val="125000"/>
              </a:lnSpc>
              <a:spcBef>
                <a:spcPts val="0"/>
              </a:spcBef>
              <a:spcAft>
                <a:spcPts val="0"/>
              </a:spcAft>
              <a:buClr>
                <a:schemeClr val="dk1"/>
              </a:buClr>
              <a:buSzPts val="1400"/>
              <a:buFont typeface="Arial"/>
              <a:buNone/>
              <a:defRPr b="0" i="0" sz="1200" u="none" cap="none" strike="noStrike">
                <a:solidFill>
                  <a:schemeClr val="lt2"/>
                </a:solidFill>
                <a:latin typeface="Arial"/>
                <a:ea typeface="Arial"/>
                <a:cs typeface="Arial"/>
                <a:sym typeface="Arial"/>
              </a:defRPr>
            </a:lvl4pPr>
            <a:lvl5pPr indent="-228600" lvl="4" marL="2057400" marR="0" rtl="0" algn="l">
              <a:spcBef>
                <a:spcPts val="85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228600" lvl="5" marL="2514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228600" lvl="6" marL="2971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228600" lvl="7" marL="3429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228600" lvl="8" marL="3886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95" name="Google Shape;195;p33"/>
          <p:cNvSpPr/>
          <p:nvPr>
            <p:ph idx="13" type="pic"/>
          </p:nvPr>
        </p:nvSpPr>
        <p:spPr>
          <a:xfrm>
            <a:off x="6280810" y="1885950"/>
            <a:ext cx="1984500" cy="989400"/>
          </a:xfrm>
          <a:prstGeom prst="rect">
            <a:avLst/>
          </a:prstGeom>
          <a:solidFill>
            <a:srgbClr val="BBBBBB"/>
          </a:solidFill>
          <a:ln>
            <a:noFill/>
          </a:ln>
        </p:spPr>
        <p:txBody>
          <a:bodyPr anchorCtr="0" anchor="ctr" bIns="91425" lIns="91425" spcFirstLastPara="1" rIns="91425" wrap="square" tIns="91425">
            <a:noAutofit/>
          </a:bodyPr>
          <a:lstStyle>
            <a:lvl1pPr indent="0" lvl="0" marL="0" marR="0" rtl="0" algn="ctr">
              <a:lnSpc>
                <a:spcPct val="114285"/>
              </a:lnSpc>
              <a:spcBef>
                <a:spcPts val="0"/>
              </a:spcBef>
              <a:spcAft>
                <a:spcPts val="0"/>
              </a:spcAft>
              <a:buClr>
                <a:schemeClr val="lt2"/>
              </a:buClr>
              <a:buSzPts val="1400"/>
              <a:buFont typeface="Arial"/>
              <a:buNone/>
              <a:defRPr b="0" i="0" sz="1050" u="none" cap="none" strike="noStrike">
                <a:solidFill>
                  <a:schemeClr val="lt2"/>
                </a:solidFill>
                <a:latin typeface="Arial"/>
                <a:ea typeface="Arial"/>
                <a:cs typeface="Arial"/>
                <a:sym typeface="Arial"/>
              </a:defRPr>
            </a:lvl1pPr>
            <a:lvl2pPr indent="-180975" lvl="1" marL="180975" marR="0" rtl="0" algn="l">
              <a:lnSpc>
                <a:spcPct val="118750"/>
              </a:lnSpc>
              <a:spcBef>
                <a:spcPts val="0"/>
              </a:spcBef>
              <a:spcAft>
                <a:spcPts val="0"/>
              </a:spcAft>
              <a:buClr>
                <a:schemeClr val="lt2"/>
              </a:buClr>
              <a:buSzPts val="1600"/>
              <a:buFont typeface="Arial"/>
              <a:buChar char="•"/>
              <a:defRPr b="0" i="0" sz="1600" u="none" cap="none" strike="noStrike">
                <a:solidFill>
                  <a:schemeClr val="dk1"/>
                </a:solidFill>
                <a:latin typeface="Arial"/>
                <a:ea typeface="Arial"/>
                <a:cs typeface="Arial"/>
                <a:sym typeface="Arial"/>
              </a:defRPr>
            </a:lvl2pPr>
            <a:lvl3pPr indent="-174625" lvl="2" marL="352425" marR="0" rtl="0" algn="l">
              <a:lnSpc>
                <a:spcPct val="118750"/>
              </a:lnSpc>
              <a:spcBef>
                <a:spcPts val="0"/>
              </a:spcBef>
              <a:spcAft>
                <a:spcPts val="0"/>
              </a:spcAft>
              <a:buClr>
                <a:schemeClr val="accent4"/>
              </a:buClr>
              <a:buSzPts val="1600"/>
              <a:buFont typeface="Arial"/>
              <a:buChar char="‒"/>
              <a:defRPr b="0" i="0" sz="1600" u="none" cap="none" strike="noStrike">
                <a:solidFill>
                  <a:schemeClr val="dk1"/>
                </a:solidFill>
                <a:latin typeface="Arial"/>
                <a:ea typeface="Arial"/>
                <a:cs typeface="Arial"/>
                <a:sym typeface="Arial"/>
              </a:defRPr>
            </a:lvl3pPr>
            <a:lvl4pPr indent="-6350" lvl="3" marL="781050" marR="0" rtl="0" algn="l">
              <a:lnSpc>
                <a:spcPct val="125000"/>
              </a:lnSpc>
              <a:spcBef>
                <a:spcPts val="0"/>
              </a:spcBef>
              <a:spcAft>
                <a:spcPts val="0"/>
              </a:spcAft>
              <a:buClr>
                <a:schemeClr val="dk1"/>
              </a:buClr>
              <a:buSzPts val="1400"/>
              <a:buFont typeface="Arial"/>
              <a:buNone/>
              <a:defRPr b="0" i="0" sz="1200" u="none" cap="none" strike="noStrike">
                <a:solidFill>
                  <a:schemeClr val="lt2"/>
                </a:solidFill>
                <a:latin typeface="Arial"/>
                <a:ea typeface="Arial"/>
                <a:cs typeface="Arial"/>
                <a:sym typeface="Arial"/>
              </a:defRPr>
            </a:lvl4pPr>
            <a:lvl5pPr indent="-228600" lvl="4" marL="2057400" marR="0" rtl="0" algn="l">
              <a:spcBef>
                <a:spcPts val="85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228600" lvl="5" marL="2514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228600" lvl="6" marL="2971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228600" lvl="7" marL="3429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228600" lvl="8" marL="3886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96" name="Google Shape;196;p33"/>
          <p:cNvSpPr txBox="1"/>
          <p:nvPr>
            <p:ph idx="12" type="sldNum"/>
          </p:nvPr>
        </p:nvSpPr>
        <p:spPr>
          <a:xfrm>
            <a:off x="8497765" y="4867184"/>
            <a:ext cx="433200" cy="93900"/>
          </a:xfrm>
          <a:prstGeom prst="rect">
            <a:avLst/>
          </a:prstGeom>
          <a:noFill/>
          <a:ln>
            <a:noFill/>
          </a:ln>
        </p:spPr>
        <p:txBody>
          <a:bodyPr anchorCtr="0" anchor="ctr" bIns="0" lIns="0" spcFirstLastPara="1" rIns="0" wrap="square" tIns="0">
            <a:noAutofit/>
          </a:bodyPr>
          <a:lstStyle>
            <a:lvl1pPr indent="0" lvl="0" marL="0" marR="0" rtl="0" algn="l">
              <a:spcBef>
                <a:spcPts val="0"/>
              </a:spcBef>
              <a:buNone/>
              <a:defRPr b="1" sz="800">
                <a:solidFill>
                  <a:schemeClr val="lt2"/>
                </a:solidFill>
                <a:latin typeface="Arial"/>
                <a:ea typeface="Arial"/>
                <a:cs typeface="Arial"/>
                <a:sym typeface="Arial"/>
              </a:defRPr>
            </a:lvl1pPr>
            <a:lvl2pPr indent="0" lvl="1" marL="0" marR="0" rtl="0" algn="l">
              <a:spcBef>
                <a:spcPts val="0"/>
              </a:spcBef>
              <a:buNone/>
              <a:defRPr b="1" sz="800">
                <a:solidFill>
                  <a:schemeClr val="lt2"/>
                </a:solidFill>
                <a:latin typeface="Arial"/>
                <a:ea typeface="Arial"/>
                <a:cs typeface="Arial"/>
                <a:sym typeface="Arial"/>
              </a:defRPr>
            </a:lvl2pPr>
            <a:lvl3pPr indent="0" lvl="2" marL="0" marR="0" rtl="0" algn="l">
              <a:spcBef>
                <a:spcPts val="0"/>
              </a:spcBef>
              <a:buNone/>
              <a:defRPr b="1" sz="800">
                <a:solidFill>
                  <a:schemeClr val="lt2"/>
                </a:solidFill>
                <a:latin typeface="Arial"/>
                <a:ea typeface="Arial"/>
                <a:cs typeface="Arial"/>
                <a:sym typeface="Arial"/>
              </a:defRPr>
            </a:lvl3pPr>
            <a:lvl4pPr indent="0" lvl="3" marL="0" marR="0" rtl="0" algn="l">
              <a:spcBef>
                <a:spcPts val="0"/>
              </a:spcBef>
              <a:buNone/>
              <a:defRPr b="1" sz="800">
                <a:solidFill>
                  <a:schemeClr val="lt2"/>
                </a:solidFill>
                <a:latin typeface="Arial"/>
                <a:ea typeface="Arial"/>
                <a:cs typeface="Arial"/>
                <a:sym typeface="Arial"/>
              </a:defRPr>
            </a:lvl4pPr>
            <a:lvl5pPr indent="0" lvl="4" marL="0" marR="0" rtl="0" algn="l">
              <a:spcBef>
                <a:spcPts val="0"/>
              </a:spcBef>
              <a:buNone/>
              <a:defRPr b="1" sz="800">
                <a:solidFill>
                  <a:schemeClr val="lt2"/>
                </a:solidFill>
                <a:latin typeface="Arial"/>
                <a:ea typeface="Arial"/>
                <a:cs typeface="Arial"/>
                <a:sym typeface="Arial"/>
              </a:defRPr>
            </a:lvl5pPr>
            <a:lvl6pPr indent="0" lvl="5" marL="0" marR="0" rtl="0" algn="l">
              <a:spcBef>
                <a:spcPts val="0"/>
              </a:spcBef>
              <a:buNone/>
              <a:defRPr b="1" sz="800">
                <a:solidFill>
                  <a:schemeClr val="lt2"/>
                </a:solidFill>
                <a:latin typeface="Arial"/>
                <a:ea typeface="Arial"/>
                <a:cs typeface="Arial"/>
                <a:sym typeface="Arial"/>
              </a:defRPr>
            </a:lvl6pPr>
            <a:lvl7pPr indent="0" lvl="6" marL="0" marR="0" rtl="0" algn="l">
              <a:spcBef>
                <a:spcPts val="0"/>
              </a:spcBef>
              <a:buNone/>
              <a:defRPr b="1" sz="800">
                <a:solidFill>
                  <a:schemeClr val="lt2"/>
                </a:solidFill>
                <a:latin typeface="Arial"/>
                <a:ea typeface="Arial"/>
                <a:cs typeface="Arial"/>
                <a:sym typeface="Arial"/>
              </a:defRPr>
            </a:lvl7pPr>
            <a:lvl8pPr indent="0" lvl="7" marL="0" marR="0" rtl="0" algn="l">
              <a:spcBef>
                <a:spcPts val="0"/>
              </a:spcBef>
              <a:buNone/>
              <a:defRPr b="1" sz="800">
                <a:solidFill>
                  <a:schemeClr val="lt2"/>
                </a:solidFill>
                <a:latin typeface="Arial"/>
                <a:ea typeface="Arial"/>
                <a:cs typeface="Arial"/>
                <a:sym typeface="Arial"/>
              </a:defRPr>
            </a:lvl8pPr>
            <a:lvl9pPr indent="0" lvl="8" marL="0" marR="0" rtl="0" algn="l">
              <a:spcBef>
                <a:spcPts val="0"/>
              </a:spcBef>
              <a:buNone/>
              <a:defRPr b="1" sz="800">
                <a:solidFill>
                  <a:schemeClr val="lt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p:cSld name="Title Only">
    <p:bg>
      <p:bgPr>
        <a:solidFill>
          <a:srgbClr val="FFFFFF"/>
        </a:solidFill>
      </p:bgPr>
    </p:bg>
    <p:spTree>
      <p:nvGrpSpPr>
        <p:cNvPr id="197" name="Shape 197"/>
        <p:cNvGrpSpPr/>
        <p:nvPr/>
      </p:nvGrpSpPr>
      <p:grpSpPr>
        <a:xfrm>
          <a:off x="0" y="0"/>
          <a:ext cx="0" cy="0"/>
          <a:chOff x="0" y="0"/>
          <a:chExt cx="0" cy="0"/>
        </a:xfrm>
      </p:grpSpPr>
      <p:sp>
        <p:nvSpPr>
          <p:cNvPr id="198" name="Google Shape;198;p34"/>
          <p:cNvSpPr txBox="1"/>
          <p:nvPr>
            <p:ph type="title"/>
          </p:nvPr>
        </p:nvSpPr>
        <p:spPr>
          <a:xfrm>
            <a:off x="541336" y="313200"/>
            <a:ext cx="7688400" cy="580800"/>
          </a:xfrm>
          <a:prstGeom prst="rect">
            <a:avLst/>
          </a:prstGeom>
          <a:noFill/>
          <a:ln>
            <a:noFill/>
          </a:ln>
        </p:spPr>
        <p:txBody>
          <a:bodyPr anchorCtr="0" anchor="t" bIns="91425" lIns="91425" spcFirstLastPara="1" rIns="91425" wrap="square" tIns="91425">
            <a:noAutofit/>
          </a:bodyPr>
          <a:lstStyle>
            <a:lvl1pPr indent="0" lvl="0" marL="0" marR="0" rtl="0" algn="l">
              <a:lnSpc>
                <a:spcPct val="117647"/>
              </a:lnSpc>
              <a:spcBef>
                <a:spcPts val="0"/>
              </a:spcBef>
              <a:spcAft>
                <a:spcPts val="0"/>
              </a:spcAft>
              <a:buClr>
                <a:schemeClr val="dk2"/>
              </a:buClr>
              <a:buSzPts val="1400"/>
              <a:buFont typeface="Times New Roman"/>
              <a:buNone/>
              <a:defRPr b="1" i="0" sz="3400" u="none" cap="none" strike="noStrike">
                <a:solidFill>
                  <a:schemeClr val="dk2"/>
                </a:solidFill>
                <a:latin typeface="Times New Roman"/>
                <a:ea typeface="Times New Roman"/>
                <a:cs typeface="Times New Roman"/>
                <a:sym typeface="Times New Roman"/>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199" name="Google Shape;199;p34"/>
          <p:cNvSpPr txBox="1"/>
          <p:nvPr>
            <p:ph idx="12" type="sldNum"/>
          </p:nvPr>
        </p:nvSpPr>
        <p:spPr>
          <a:xfrm>
            <a:off x="8497765" y="4867184"/>
            <a:ext cx="433200" cy="93900"/>
          </a:xfrm>
          <a:prstGeom prst="rect">
            <a:avLst/>
          </a:prstGeom>
          <a:noFill/>
          <a:ln>
            <a:noFill/>
          </a:ln>
        </p:spPr>
        <p:txBody>
          <a:bodyPr anchorCtr="0" anchor="ctr" bIns="0" lIns="0" spcFirstLastPara="1" rIns="0" wrap="square" tIns="0">
            <a:noAutofit/>
          </a:bodyPr>
          <a:lstStyle>
            <a:lvl1pPr indent="0" lvl="0" marL="0" marR="0" rtl="0" algn="l">
              <a:spcBef>
                <a:spcPts val="0"/>
              </a:spcBef>
              <a:buNone/>
              <a:defRPr b="1" sz="800">
                <a:solidFill>
                  <a:schemeClr val="lt2"/>
                </a:solidFill>
                <a:latin typeface="Arial"/>
                <a:ea typeface="Arial"/>
                <a:cs typeface="Arial"/>
                <a:sym typeface="Arial"/>
              </a:defRPr>
            </a:lvl1pPr>
            <a:lvl2pPr indent="0" lvl="1" marL="0" marR="0" rtl="0" algn="l">
              <a:spcBef>
                <a:spcPts val="0"/>
              </a:spcBef>
              <a:buNone/>
              <a:defRPr b="1" sz="800">
                <a:solidFill>
                  <a:schemeClr val="lt2"/>
                </a:solidFill>
                <a:latin typeface="Arial"/>
                <a:ea typeface="Arial"/>
                <a:cs typeface="Arial"/>
                <a:sym typeface="Arial"/>
              </a:defRPr>
            </a:lvl2pPr>
            <a:lvl3pPr indent="0" lvl="2" marL="0" marR="0" rtl="0" algn="l">
              <a:spcBef>
                <a:spcPts val="0"/>
              </a:spcBef>
              <a:buNone/>
              <a:defRPr b="1" sz="800">
                <a:solidFill>
                  <a:schemeClr val="lt2"/>
                </a:solidFill>
                <a:latin typeface="Arial"/>
                <a:ea typeface="Arial"/>
                <a:cs typeface="Arial"/>
                <a:sym typeface="Arial"/>
              </a:defRPr>
            </a:lvl3pPr>
            <a:lvl4pPr indent="0" lvl="3" marL="0" marR="0" rtl="0" algn="l">
              <a:spcBef>
                <a:spcPts val="0"/>
              </a:spcBef>
              <a:buNone/>
              <a:defRPr b="1" sz="800">
                <a:solidFill>
                  <a:schemeClr val="lt2"/>
                </a:solidFill>
                <a:latin typeface="Arial"/>
                <a:ea typeface="Arial"/>
                <a:cs typeface="Arial"/>
                <a:sym typeface="Arial"/>
              </a:defRPr>
            </a:lvl4pPr>
            <a:lvl5pPr indent="0" lvl="4" marL="0" marR="0" rtl="0" algn="l">
              <a:spcBef>
                <a:spcPts val="0"/>
              </a:spcBef>
              <a:buNone/>
              <a:defRPr b="1" sz="800">
                <a:solidFill>
                  <a:schemeClr val="lt2"/>
                </a:solidFill>
                <a:latin typeface="Arial"/>
                <a:ea typeface="Arial"/>
                <a:cs typeface="Arial"/>
                <a:sym typeface="Arial"/>
              </a:defRPr>
            </a:lvl5pPr>
            <a:lvl6pPr indent="0" lvl="5" marL="0" marR="0" rtl="0" algn="l">
              <a:spcBef>
                <a:spcPts val="0"/>
              </a:spcBef>
              <a:buNone/>
              <a:defRPr b="1" sz="800">
                <a:solidFill>
                  <a:schemeClr val="lt2"/>
                </a:solidFill>
                <a:latin typeface="Arial"/>
                <a:ea typeface="Arial"/>
                <a:cs typeface="Arial"/>
                <a:sym typeface="Arial"/>
              </a:defRPr>
            </a:lvl6pPr>
            <a:lvl7pPr indent="0" lvl="6" marL="0" marR="0" rtl="0" algn="l">
              <a:spcBef>
                <a:spcPts val="0"/>
              </a:spcBef>
              <a:buNone/>
              <a:defRPr b="1" sz="800">
                <a:solidFill>
                  <a:schemeClr val="lt2"/>
                </a:solidFill>
                <a:latin typeface="Arial"/>
                <a:ea typeface="Arial"/>
                <a:cs typeface="Arial"/>
                <a:sym typeface="Arial"/>
              </a:defRPr>
            </a:lvl7pPr>
            <a:lvl8pPr indent="0" lvl="7" marL="0" marR="0" rtl="0" algn="l">
              <a:spcBef>
                <a:spcPts val="0"/>
              </a:spcBef>
              <a:buNone/>
              <a:defRPr b="1" sz="800">
                <a:solidFill>
                  <a:schemeClr val="lt2"/>
                </a:solidFill>
                <a:latin typeface="Arial"/>
                <a:ea typeface="Arial"/>
                <a:cs typeface="Arial"/>
                <a:sym typeface="Arial"/>
              </a:defRPr>
            </a:lvl8pPr>
            <a:lvl9pPr indent="0" lvl="8" marL="0" marR="0" rtl="0" algn="l">
              <a:spcBef>
                <a:spcPts val="0"/>
              </a:spcBef>
              <a:buNone/>
              <a:defRPr b="1" sz="800">
                <a:solidFill>
                  <a:schemeClr val="lt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ample Boxed Text x3">
  <p:cSld name="Sample Boxed Text x3">
    <p:bg>
      <p:bgPr>
        <a:solidFill>
          <a:srgbClr val="FFFFFF"/>
        </a:solidFill>
      </p:bgPr>
    </p:bg>
    <p:spTree>
      <p:nvGrpSpPr>
        <p:cNvPr id="200" name="Shape 200"/>
        <p:cNvGrpSpPr/>
        <p:nvPr/>
      </p:nvGrpSpPr>
      <p:grpSpPr>
        <a:xfrm>
          <a:off x="0" y="0"/>
          <a:ext cx="0" cy="0"/>
          <a:chOff x="0" y="0"/>
          <a:chExt cx="0" cy="0"/>
        </a:xfrm>
      </p:grpSpPr>
      <p:sp>
        <p:nvSpPr>
          <p:cNvPr id="201" name="Google Shape;201;p35"/>
          <p:cNvSpPr/>
          <p:nvPr/>
        </p:nvSpPr>
        <p:spPr>
          <a:xfrm>
            <a:off x="539109" y="2001867"/>
            <a:ext cx="2602800" cy="351000"/>
          </a:xfrm>
          <a:prstGeom prst="rect">
            <a:avLst/>
          </a:prstGeom>
          <a:solidFill>
            <a:srgbClr val="03873A"/>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202" name="Google Shape;202;p35"/>
          <p:cNvSpPr/>
          <p:nvPr/>
        </p:nvSpPr>
        <p:spPr>
          <a:xfrm>
            <a:off x="539109" y="2347331"/>
            <a:ext cx="2602800" cy="16053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3" name="Google Shape;203;p35"/>
          <p:cNvSpPr txBox="1"/>
          <p:nvPr>
            <p:ph type="title"/>
          </p:nvPr>
        </p:nvSpPr>
        <p:spPr>
          <a:xfrm>
            <a:off x="540000" y="313200"/>
            <a:ext cx="6359400" cy="708300"/>
          </a:xfrm>
          <a:prstGeom prst="rect">
            <a:avLst/>
          </a:prstGeom>
          <a:noFill/>
          <a:ln>
            <a:noFill/>
          </a:ln>
        </p:spPr>
        <p:txBody>
          <a:bodyPr anchorCtr="0" anchor="t" bIns="91425" lIns="91425" spcFirstLastPara="1" rIns="91425" wrap="square" tIns="91425">
            <a:noAutofit/>
          </a:bodyPr>
          <a:lstStyle>
            <a:lvl1pPr indent="0" lvl="0" marL="0" marR="0" rtl="0" algn="l">
              <a:lnSpc>
                <a:spcPct val="117647"/>
              </a:lnSpc>
              <a:spcBef>
                <a:spcPts val="0"/>
              </a:spcBef>
              <a:spcAft>
                <a:spcPts val="0"/>
              </a:spcAft>
              <a:buClr>
                <a:schemeClr val="dk2"/>
              </a:buClr>
              <a:buSzPts val="1400"/>
              <a:buFont typeface="Times New Roman"/>
              <a:buNone/>
              <a:defRPr b="1" i="0" sz="3400" u="none" cap="none" strike="noStrike">
                <a:solidFill>
                  <a:schemeClr val="dk2"/>
                </a:solidFill>
                <a:latin typeface="Times New Roman"/>
                <a:ea typeface="Times New Roman"/>
                <a:cs typeface="Times New Roman"/>
                <a:sym typeface="Times New Roman"/>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204" name="Google Shape;204;p35"/>
          <p:cNvSpPr txBox="1"/>
          <p:nvPr>
            <p:ph idx="1" type="body"/>
          </p:nvPr>
        </p:nvSpPr>
        <p:spPr>
          <a:xfrm>
            <a:off x="724618" y="2015963"/>
            <a:ext cx="2191200" cy="321600"/>
          </a:xfrm>
          <a:prstGeom prst="rect">
            <a:avLst/>
          </a:prstGeom>
          <a:noFill/>
          <a:ln>
            <a:noFill/>
          </a:ln>
        </p:spPr>
        <p:txBody>
          <a:bodyPr anchorCtr="0" anchor="ctr" bIns="91425" lIns="91425" spcFirstLastPara="1" rIns="91425" wrap="square" tIns="91425">
            <a:noAutofit/>
          </a:bodyPr>
          <a:lstStyle>
            <a:lvl1pPr indent="-228600" lvl="0" marL="457200" marR="0" rtl="0" algn="ctr">
              <a:lnSpc>
                <a:spcPct val="105000"/>
              </a:lnSpc>
              <a:spcBef>
                <a:spcPts val="0"/>
              </a:spcBef>
              <a:spcAft>
                <a:spcPts val="0"/>
              </a:spcAft>
              <a:buClr>
                <a:srgbClr val="FFFFFF"/>
              </a:buClr>
              <a:buSzPts val="1400"/>
              <a:buFont typeface="Arial"/>
              <a:buNone/>
              <a:defRPr b="1" i="0" sz="2000" u="none" cap="none" strike="noStrike">
                <a:solidFill>
                  <a:srgbClr val="FFFFFF"/>
                </a:solidFill>
                <a:latin typeface="Arial"/>
                <a:ea typeface="Arial"/>
                <a:cs typeface="Arial"/>
                <a:sym typeface="Arial"/>
              </a:defRPr>
            </a:lvl1pPr>
            <a:lvl2pPr indent="-355600" lvl="1" marL="914400" marR="0" rtl="0" algn="l">
              <a:lnSpc>
                <a:spcPct val="95000"/>
              </a:lnSpc>
              <a:spcBef>
                <a:spcPts val="0"/>
              </a:spcBef>
              <a:spcAft>
                <a:spcPts val="0"/>
              </a:spcAft>
              <a:buClr>
                <a:schemeClr val="lt2"/>
              </a:buClr>
              <a:buSzPts val="2000"/>
              <a:buFont typeface="Arial"/>
              <a:buChar char="•"/>
              <a:defRPr b="1" i="0" sz="2000" u="none" cap="none" strike="noStrike">
                <a:solidFill>
                  <a:schemeClr val="lt1"/>
                </a:solidFill>
                <a:latin typeface="Arial"/>
                <a:ea typeface="Arial"/>
                <a:cs typeface="Arial"/>
                <a:sym typeface="Arial"/>
              </a:defRPr>
            </a:lvl2pPr>
            <a:lvl3pPr indent="-355600" lvl="2" marL="1371600" marR="0" rtl="0" algn="l">
              <a:lnSpc>
                <a:spcPct val="95000"/>
              </a:lnSpc>
              <a:spcBef>
                <a:spcPts val="0"/>
              </a:spcBef>
              <a:spcAft>
                <a:spcPts val="0"/>
              </a:spcAft>
              <a:buClr>
                <a:schemeClr val="accent4"/>
              </a:buClr>
              <a:buSzPts val="2000"/>
              <a:buFont typeface="Arial"/>
              <a:buChar char="‒"/>
              <a:defRPr b="1" i="0" sz="2000" u="none" cap="none" strike="noStrike">
                <a:solidFill>
                  <a:schemeClr val="lt1"/>
                </a:solidFill>
                <a:latin typeface="Arial"/>
                <a:ea typeface="Arial"/>
                <a:cs typeface="Arial"/>
                <a:sym typeface="Arial"/>
              </a:defRPr>
            </a:lvl3pPr>
            <a:lvl4pPr indent="-228600" lvl="3" marL="1828800" marR="0" rtl="0" algn="l">
              <a:lnSpc>
                <a:spcPct val="75000"/>
              </a:lnSpc>
              <a:spcBef>
                <a:spcPts val="0"/>
              </a:spcBef>
              <a:spcAft>
                <a:spcPts val="0"/>
              </a:spcAft>
              <a:buClr>
                <a:schemeClr val="dk1"/>
              </a:buClr>
              <a:buSzPts val="1400"/>
              <a:buFont typeface="Arial"/>
              <a:buNone/>
              <a:defRPr b="1" i="0" sz="2000" u="none" cap="none" strike="noStrike">
                <a:solidFill>
                  <a:schemeClr val="lt1"/>
                </a:solidFill>
                <a:latin typeface="Arial"/>
                <a:ea typeface="Arial"/>
                <a:cs typeface="Arial"/>
                <a:sym typeface="Arial"/>
              </a:defRPr>
            </a:lvl4pPr>
            <a:lvl5pPr indent="-355600" lvl="4" marL="2286000" marR="0" rtl="0" algn="l">
              <a:spcBef>
                <a:spcPts val="850"/>
              </a:spcBef>
              <a:spcAft>
                <a:spcPts val="0"/>
              </a:spcAft>
              <a:buClr>
                <a:schemeClr val="lt1"/>
              </a:buClr>
              <a:buSzPts val="2000"/>
              <a:buFont typeface="Arial"/>
              <a:buChar char="»"/>
              <a:defRPr b="1" i="0" sz="20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05" name="Google Shape;205;p35"/>
          <p:cNvSpPr txBox="1"/>
          <p:nvPr>
            <p:ph idx="2" type="body"/>
          </p:nvPr>
        </p:nvSpPr>
        <p:spPr>
          <a:xfrm>
            <a:off x="737419" y="2420249"/>
            <a:ext cx="2246100" cy="11640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6666"/>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1pPr>
            <a:lvl2pPr indent="-228600" lvl="1" marL="914400" marR="0" rtl="0" algn="l">
              <a:lnSpc>
                <a:spcPct val="116666"/>
              </a:lnSpc>
              <a:spcBef>
                <a:spcPts val="0"/>
              </a:spcBef>
              <a:spcAft>
                <a:spcPts val="0"/>
              </a:spcAft>
              <a:buClr>
                <a:schemeClr val="lt2"/>
              </a:buClr>
              <a:buSzPts val="1600"/>
              <a:buFont typeface="Arial"/>
              <a:buNone/>
              <a:defRPr b="0" i="0" sz="1200" u="none" cap="none" strike="noStrike">
                <a:solidFill>
                  <a:srgbClr val="000000"/>
                </a:solidFill>
                <a:latin typeface="Arial"/>
                <a:ea typeface="Arial"/>
                <a:cs typeface="Arial"/>
                <a:sym typeface="Arial"/>
              </a:defRPr>
            </a:lvl2pPr>
            <a:lvl3pPr indent="-304800" lvl="2" marL="1371600" marR="0" rtl="0" algn="l">
              <a:lnSpc>
                <a:spcPct val="116666"/>
              </a:lnSpc>
              <a:spcBef>
                <a:spcPts val="0"/>
              </a:spcBef>
              <a:spcAft>
                <a:spcPts val="0"/>
              </a:spcAft>
              <a:buClr>
                <a:schemeClr val="lt2"/>
              </a:buClr>
              <a:buSzPts val="1200"/>
              <a:buFont typeface="Arial"/>
              <a:buChar char="-"/>
              <a:defRPr b="0" i="0" sz="1200" u="none" cap="none" strike="noStrike">
                <a:solidFill>
                  <a:srgbClr val="000000"/>
                </a:solidFill>
                <a:latin typeface="Arial"/>
                <a:ea typeface="Arial"/>
                <a:cs typeface="Arial"/>
                <a:sym typeface="Arial"/>
              </a:defRPr>
            </a:lvl3pPr>
            <a:lvl4pPr indent="-228600" lvl="3" marL="1828800" marR="0" rtl="0" algn="l">
              <a:lnSpc>
                <a:spcPct val="130000"/>
              </a:lnSpc>
              <a:spcBef>
                <a:spcPts val="0"/>
              </a:spcBef>
              <a:spcAft>
                <a:spcPts val="0"/>
              </a:spcAft>
              <a:buClr>
                <a:schemeClr val="dk1"/>
              </a:buClr>
              <a:buSzPts val="1400"/>
              <a:buFont typeface="Arial"/>
              <a:buNone/>
              <a:defRPr b="0" i="0" sz="1000" u="none" cap="none" strike="noStrike">
                <a:solidFill>
                  <a:schemeClr val="lt2"/>
                </a:solidFill>
                <a:latin typeface="Arial"/>
                <a:ea typeface="Arial"/>
                <a:cs typeface="Arial"/>
                <a:sym typeface="Arial"/>
              </a:defRPr>
            </a:lvl4pPr>
            <a:lvl5pPr indent="-292100" lvl="4" marL="2286000" marR="0" rtl="0" algn="l">
              <a:lnSpc>
                <a:spcPct val="130000"/>
              </a:lnSpc>
              <a:spcBef>
                <a:spcPts val="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06" name="Google Shape;206;p35"/>
          <p:cNvSpPr/>
          <p:nvPr/>
        </p:nvSpPr>
        <p:spPr>
          <a:xfrm>
            <a:off x="3290737" y="2001867"/>
            <a:ext cx="2602800" cy="3510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207" name="Google Shape;207;p35"/>
          <p:cNvSpPr/>
          <p:nvPr/>
        </p:nvSpPr>
        <p:spPr>
          <a:xfrm>
            <a:off x="3290737" y="2347331"/>
            <a:ext cx="2602800" cy="16053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08" name="Google Shape;208;p35"/>
          <p:cNvSpPr txBox="1"/>
          <p:nvPr>
            <p:ph idx="3" type="body"/>
          </p:nvPr>
        </p:nvSpPr>
        <p:spPr>
          <a:xfrm>
            <a:off x="3476246" y="2015963"/>
            <a:ext cx="2191200" cy="321600"/>
          </a:xfrm>
          <a:prstGeom prst="rect">
            <a:avLst/>
          </a:prstGeom>
          <a:noFill/>
          <a:ln>
            <a:noFill/>
          </a:ln>
        </p:spPr>
        <p:txBody>
          <a:bodyPr anchorCtr="0" anchor="ctr" bIns="91425" lIns="91425" spcFirstLastPara="1" rIns="91425" wrap="square" tIns="91425">
            <a:noAutofit/>
          </a:bodyPr>
          <a:lstStyle>
            <a:lvl1pPr indent="-228600" lvl="0" marL="457200" marR="0" rtl="0" algn="ctr">
              <a:lnSpc>
                <a:spcPct val="105000"/>
              </a:lnSpc>
              <a:spcBef>
                <a:spcPts val="0"/>
              </a:spcBef>
              <a:spcAft>
                <a:spcPts val="0"/>
              </a:spcAft>
              <a:buClr>
                <a:srgbClr val="FFFFFF"/>
              </a:buClr>
              <a:buSzPts val="1400"/>
              <a:buFont typeface="Arial"/>
              <a:buNone/>
              <a:defRPr b="1" i="0" sz="2000" u="none" cap="none" strike="noStrike">
                <a:solidFill>
                  <a:srgbClr val="FFFFFF"/>
                </a:solidFill>
                <a:latin typeface="Arial"/>
                <a:ea typeface="Arial"/>
                <a:cs typeface="Arial"/>
                <a:sym typeface="Arial"/>
              </a:defRPr>
            </a:lvl1pPr>
            <a:lvl2pPr indent="-355600" lvl="1" marL="914400" marR="0" rtl="0" algn="l">
              <a:lnSpc>
                <a:spcPct val="95000"/>
              </a:lnSpc>
              <a:spcBef>
                <a:spcPts val="0"/>
              </a:spcBef>
              <a:spcAft>
                <a:spcPts val="0"/>
              </a:spcAft>
              <a:buClr>
                <a:schemeClr val="lt2"/>
              </a:buClr>
              <a:buSzPts val="2000"/>
              <a:buFont typeface="Arial"/>
              <a:buChar char="•"/>
              <a:defRPr b="1" i="0" sz="2000" u="none" cap="none" strike="noStrike">
                <a:solidFill>
                  <a:schemeClr val="lt1"/>
                </a:solidFill>
                <a:latin typeface="Arial"/>
                <a:ea typeface="Arial"/>
                <a:cs typeface="Arial"/>
                <a:sym typeface="Arial"/>
              </a:defRPr>
            </a:lvl2pPr>
            <a:lvl3pPr indent="-355600" lvl="2" marL="1371600" marR="0" rtl="0" algn="l">
              <a:lnSpc>
                <a:spcPct val="95000"/>
              </a:lnSpc>
              <a:spcBef>
                <a:spcPts val="0"/>
              </a:spcBef>
              <a:spcAft>
                <a:spcPts val="0"/>
              </a:spcAft>
              <a:buClr>
                <a:schemeClr val="accent4"/>
              </a:buClr>
              <a:buSzPts val="2000"/>
              <a:buFont typeface="Arial"/>
              <a:buChar char="‒"/>
              <a:defRPr b="1" i="0" sz="2000" u="none" cap="none" strike="noStrike">
                <a:solidFill>
                  <a:schemeClr val="lt1"/>
                </a:solidFill>
                <a:latin typeface="Arial"/>
                <a:ea typeface="Arial"/>
                <a:cs typeface="Arial"/>
                <a:sym typeface="Arial"/>
              </a:defRPr>
            </a:lvl3pPr>
            <a:lvl4pPr indent="-228600" lvl="3" marL="1828800" marR="0" rtl="0" algn="l">
              <a:lnSpc>
                <a:spcPct val="75000"/>
              </a:lnSpc>
              <a:spcBef>
                <a:spcPts val="0"/>
              </a:spcBef>
              <a:spcAft>
                <a:spcPts val="0"/>
              </a:spcAft>
              <a:buClr>
                <a:schemeClr val="dk1"/>
              </a:buClr>
              <a:buSzPts val="1400"/>
              <a:buFont typeface="Arial"/>
              <a:buNone/>
              <a:defRPr b="1" i="0" sz="2000" u="none" cap="none" strike="noStrike">
                <a:solidFill>
                  <a:schemeClr val="lt1"/>
                </a:solidFill>
                <a:latin typeface="Arial"/>
                <a:ea typeface="Arial"/>
                <a:cs typeface="Arial"/>
                <a:sym typeface="Arial"/>
              </a:defRPr>
            </a:lvl4pPr>
            <a:lvl5pPr indent="-355600" lvl="4" marL="2286000" marR="0" rtl="0" algn="l">
              <a:spcBef>
                <a:spcPts val="850"/>
              </a:spcBef>
              <a:spcAft>
                <a:spcPts val="0"/>
              </a:spcAft>
              <a:buClr>
                <a:schemeClr val="lt1"/>
              </a:buClr>
              <a:buSzPts val="2000"/>
              <a:buFont typeface="Arial"/>
              <a:buChar char="»"/>
              <a:defRPr b="1" i="0" sz="20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09" name="Google Shape;209;p35"/>
          <p:cNvSpPr txBox="1"/>
          <p:nvPr>
            <p:ph idx="4" type="body"/>
          </p:nvPr>
        </p:nvSpPr>
        <p:spPr>
          <a:xfrm>
            <a:off x="3489047" y="2420249"/>
            <a:ext cx="2246100" cy="11640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6666"/>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1pPr>
            <a:lvl2pPr indent="-228600" lvl="1" marL="914400" marR="0" rtl="0" algn="l">
              <a:lnSpc>
                <a:spcPct val="116666"/>
              </a:lnSpc>
              <a:spcBef>
                <a:spcPts val="0"/>
              </a:spcBef>
              <a:spcAft>
                <a:spcPts val="0"/>
              </a:spcAft>
              <a:buClr>
                <a:schemeClr val="lt2"/>
              </a:buClr>
              <a:buSzPts val="1600"/>
              <a:buFont typeface="Arial"/>
              <a:buNone/>
              <a:defRPr b="0" i="0" sz="1200" u="none" cap="none" strike="noStrike">
                <a:solidFill>
                  <a:srgbClr val="000000"/>
                </a:solidFill>
                <a:latin typeface="Arial"/>
                <a:ea typeface="Arial"/>
                <a:cs typeface="Arial"/>
                <a:sym typeface="Arial"/>
              </a:defRPr>
            </a:lvl2pPr>
            <a:lvl3pPr indent="-304800" lvl="2" marL="1371600" marR="0" rtl="0" algn="l">
              <a:lnSpc>
                <a:spcPct val="116666"/>
              </a:lnSpc>
              <a:spcBef>
                <a:spcPts val="0"/>
              </a:spcBef>
              <a:spcAft>
                <a:spcPts val="0"/>
              </a:spcAft>
              <a:buClr>
                <a:schemeClr val="lt2"/>
              </a:buClr>
              <a:buSzPts val="1200"/>
              <a:buFont typeface="Arial"/>
              <a:buChar char="-"/>
              <a:defRPr b="0" i="0" sz="1200" u="none" cap="none" strike="noStrike">
                <a:solidFill>
                  <a:srgbClr val="000000"/>
                </a:solidFill>
                <a:latin typeface="Arial"/>
                <a:ea typeface="Arial"/>
                <a:cs typeface="Arial"/>
                <a:sym typeface="Arial"/>
              </a:defRPr>
            </a:lvl3pPr>
            <a:lvl4pPr indent="-228600" lvl="3" marL="1828800" marR="0" rtl="0" algn="l">
              <a:lnSpc>
                <a:spcPct val="130000"/>
              </a:lnSpc>
              <a:spcBef>
                <a:spcPts val="0"/>
              </a:spcBef>
              <a:spcAft>
                <a:spcPts val="0"/>
              </a:spcAft>
              <a:buClr>
                <a:schemeClr val="dk1"/>
              </a:buClr>
              <a:buSzPts val="1400"/>
              <a:buFont typeface="Arial"/>
              <a:buNone/>
              <a:defRPr b="0" i="0" sz="1000" u="none" cap="none" strike="noStrike">
                <a:solidFill>
                  <a:schemeClr val="lt2"/>
                </a:solidFill>
                <a:latin typeface="Arial"/>
                <a:ea typeface="Arial"/>
                <a:cs typeface="Arial"/>
                <a:sym typeface="Arial"/>
              </a:defRPr>
            </a:lvl4pPr>
            <a:lvl5pPr indent="-292100" lvl="4" marL="2286000" marR="0" rtl="0" algn="l">
              <a:lnSpc>
                <a:spcPct val="130000"/>
              </a:lnSpc>
              <a:spcBef>
                <a:spcPts val="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10" name="Google Shape;210;p35"/>
          <p:cNvSpPr/>
          <p:nvPr/>
        </p:nvSpPr>
        <p:spPr>
          <a:xfrm>
            <a:off x="6023270" y="2001867"/>
            <a:ext cx="2602800" cy="351000"/>
          </a:xfrm>
          <a:prstGeom prst="rect">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Arial"/>
              <a:ea typeface="Arial"/>
              <a:cs typeface="Arial"/>
              <a:sym typeface="Arial"/>
            </a:endParaRPr>
          </a:p>
        </p:txBody>
      </p:sp>
      <p:sp>
        <p:nvSpPr>
          <p:cNvPr id="211" name="Google Shape;211;p35"/>
          <p:cNvSpPr/>
          <p:nvPr/>
        </p:nvSpPr>
        <p:spPr>
          <a:xfrm>
            <a:off x="6023270" y="2347331"/>
            <a:ext cx="2602800" cy="16053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2" name="Google Shape;212;p35"/>
          <p:cNvSpPr txBox="1"/>
          <p:nvPr>
            <p:ph idx="5" type="body"/>
          </p:nvPr>
        </p:nvSpPr>
        <p:spPr>
          <a:xfrm>
            <a:off x="6208779" y="2015963"/>
            <a:ext cx="2191200" cy="321600"/>
          </a:xfrm>
          <a:prstGeom prst="rect">
            <a:avLst/>
          </a:prstGeom>
          <a:noFill/>
          <a:ln>
            <a:noFill/>
          </a:ln>
        </p:spPr>
        <p:txBody>
          <a:bodyPr anchorCtr="0" anchor="ctr" bIns="91425" lIns="91425" spcFirstLastPara="1" rIns="91425" wrap="square" tIns="91425">
            <a:noAutofit/>
          </a:bodyPr>
          <a:lstStyle>
            <a:lvl1pPr indent="-228600" lvl="0" marL="457200" marR="0" rtl="0" algn="ctr">
              <a:lnSpc>
                <a:spcPct val="105000"/>
              </a:lnSpc>
              <a:spcBef>
                <a:spcPts val="0"/>
              </a:spcBef>
              <a:spcAft>
                <a:spcPts val="0"/>
              </a:spcAft>
              <a:buClr>
                <a:srgbClr val="FFFFFF"/>
              </a:buClr>
              <a:buSzPts val="1400"/>
              <a:buFont typeface="Arial"/>
              <a:buNone/>
              <a:defRPr b="1" i="0" sz="2000" u="none" cap="none" strike="noStrike">
                <a:solidFill>
                  <a:srgbClr val="FFFFFF"/>
                </a:solidFill>
                <a:latin typeface="Arial"/>
                <a:ea typeface="Arial"/>
                <a:cs typeface="Arial"/>
                <a:sym typeface="Arial"/>
              </a:defRPr>
            </a:lvl1pPr>
            <a:lvl2pPr indent="-355600" lvl="1" marL="914400" marR="0" rtl="0" algn="l">
              <a:lnSpc>
                <a:spcPct val="95000"/>
              </a:lnSpc>
              <a:spcBef>
                <a:spcPts val="0"/>
              </a:spcBef>
              <a:spcAft>
                <a:spcPts val="0"/>
              </a:spcAft>
              <a:buClr>
                <a:schemeClr val="lt2"/>
              </a:buClr>
              <a:buSzPts val="2000"/>
              <a:buFont typeface="Arial"/>
              <a:buChar char="•"/>
              <a:defRPr b="1" i="0" sz="2000" u="none" cap="none" strike="noStrike">
                <a:solidFill>
                  <a:schemeClr val="lt1"/>
                </a:solidFill>
                <a:latin typeface="Arial"/>
                <a:ea typeface="Arial"/>
                <a:cs typeface="Arial"/>
                <a:sym typeface="Arial"/>
              </a:defRPr>
            </a:lvl2pPr>
            <a:lvl3pPr indent="-355600" lvl="2" marL="1371600" marR="0" rtl="0" algn="l">
              <a:lnSpc>
                <a:spcPct val="95000"/>
              </a:lnSpc>
              <a:spcBef>
                <a:spcPts val="0"/>
              </a:spcBef>
              <a:spcAft>
                <a:spcPts val="0"/>
              </a:spcAft>
              <a:buClr>
                <a:schemeClr val="accent4"/>
              </a:buClr>
              <a:buSzPts val="2000"/>
              <a:buFont typeface="Arial"/>
              <a:buChar char="‒"/>
              <a:defRPr b="1" i="0" sz="2000" u="none" cap="none" strike="noStrike">
                <a:solidFill>
                  <a:schemeClr val="lt1"/>
                </a:solidFill>
                <a:latin typeface="Arial"/>
                <a:ea typeface="Arial"/>
                <a:cs typeface="Arial"/>
                <a:sym typeface="Arial"/>
              </a:defRPr>
            </a:lvl3pPr>
            <a:lvl4pPr indent="-228600" lvl="3" marL="1828800" marR="0" rtl="0" algn="l">
              <a:lnSpc>
                <a:spcPct val="75000"/>
              </a:lnSpc>
              <a:spcBef>
                <a:spcPts val="0"/>
              </a:spcBef>
              <a:spcAft>
                <a:spcPts val="0"/>
              </a:spcAft>
              <a:buClr>
                <a:schemeClr val="dk1"/>
              </a:buClr>
              <a:buSzPts val="1400"/>
              <a:buFont typeface="Arial"/>
              <a:buNone/>
              <a:defRPr b="1" i="0" sz="2000" u="none" cap="none" strike="noStrike">
                <a:solidFill>
                  <a:schemeClr val="lt1"/>
                </a:solidFill>
                <a:latin typeface="Arial"/>
                <a:ea typeface="Arial"/>
                <a:cs typeface="Arial"/>
                <a:sym typeface="Arial"/>
              </a:defRPr>
            </a:lvl4pPr>
            <a:lvl5pPr indent="-355600" lvl="4" marL="2286000" marR="0" rtl="0" algn="l">
              <a:spcBef>
                <a:spcPts val="850"/>
              </a:spcBef>
              <a:spcAft>
                <a:spcPts val="0"/>
              </a:spcAft>
              <a:buClr>
                <a:schemeClr val="lt1"/>
              </a:buClr>
              <a:buSzPts val="2000"/>
              <a:buFont typeface="Arial"/>
              <a:buChar char="»"/>
              <a:defRPr b="1" i="0" sz="20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13" name="Google Shape;213;p35"/>
          <p:cNvSpPr txBox="1"/>
          <p:nvPr>
            <p:ph idx="6" type="body"/>
          </p:nvPr>
        </p:nvSpPr>
        <p:spPr>
          <a:xfrm>
            <a:off x="6221580" y="2420249"/>
            <a:ext cx="2246100" cy="11640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6666"/>
              </a:lnSpc>
              <a:spcBef>
                <a:spcPts val="0"/>
              </a:spcBef>
              <a:spcAft>
                <a:spcPts val="0"/>
              </a:spcAft>
              <a:buClr>
                <a:srgbClr val="000000"/>
              </a:buClr>
              <a:buSzPts val="1400"/>
              <a:buFont typeface="Arial"/>
              <a:buNone/>
              <a:defRPr b="0" i="0" sz="1200" u="none" cap="none" strike="noStrike">
                <a:solidFill>
                  <a:srgbClr val="000000"/>
                </a:solidFill>
                <a:latin typeface="Arial"/>
                <a:ea typeface="Arial"/>
                <a:cs typeface="Arial"/>
                <a:sym typeface="Arial"/>
              </a:defRPr>
            </a:lvl1pPr>
            <a:lvl2pPr indent="-228600" lvl="1" marL="914400" marR="0" rtl="0" algn="l">
              <a:lnSpc>
                <a:spcPct val="116666"/>
              </a:lnSpc>
              <a:spcBef>
                <a:spcPts val="0"/>
              </a:spcBef>
              <a:spcAft>
                <a:spcPts val="0"/>
              </a:spcAft>
              <a:buClr>
                <a:schemeClr val="lt2"/>
              </a:buClr>
              <a:buSzPts val="1600"/>
              <a:buFont typeface="Arial"/>
              <a:buNone/>
              <a:defRPr b="0" i="0" sz="1200" u="none" cap="none" strike="noStrike">
                <a:solidFill>
                  <a:srgbClr val="000000"/>
                </a:solidFill>
                <a:latin typeface="Arial"/>
                <a:ea typeface="Arial"/>
                <a:cs typeface="Arial"/>
                <a:sym typeface="Arial"/>
              </a:defRPr>
            </a:lvl2pPr>
            <a:lvl3pPr indent="-304800" lvl="2" marL="1371600" marR="0" rtl="0" algn="l">
              <a:lnSpc>
                <a:spcPct val="116666"/>
              </a:lnSpc>
              <a:spcBef>
                <a:spcPts val="0"/>
              </a:spcBef>
              <a:spcAft>
                <a:spcPts val="0"/>
              </a:spcAft>
              <a:buClr>
                <a:schemeClr val="lt2"/>
              </a:buClr>
              <a:buSzPts val="1200"/>
              <a:buFont typeface="Arial"/>
              <a:buChar char="-"/>
              <a:defRPr b="0" i="0" sz="1200" u="none" cap="none" strike="noStrike">
                <a:solidFill>
                  <a:srgbClr val="000000"/>
                </a:solidFill>
                <a:latin typeface="Arial"/>
                <a:ea typeface="Arial"/>
                <a:cs typeface="Arial"/>
                <a:sym typeface="Arial"/>
              </a:defRPr>
            </a:lvl3pPr>
            <a:lvl4pPr indent="-228600" lvl="3" marL="1828800" marR="0" rtl="0" algn="l">
              <a:lnSpc>
                <a:spcPct val="130000"/>
              </a:lnSpc>
              <a:spcBef>
                <a:spcPts val="0"/>
              </a:spcBef>
              <a:spcAft>
                <a:spcPts val="0"/>
              </a:spcAft>
              <a:buClr>
                <a:schemeClr val="dk1"/>
              </a:buClr>
              <a:buSzPts val="1400"/>
              <a:buFont typeface="Arial"/>
              <a:buNone/>
              <a:defRPr b="0" i="0" sz="1000" u="none" cap="none" strike="noStrike">
                <a:solidFill>
                  <a:schemeClr val="lt2"/>
                </a:solidFill>
                <a:latin typeface="Arial"/>
                <a:ea typeface="Arial"/>
                <a:cs typeface="Arial"/>
                <a:sym typeface="Arial"/>
              </a:defRPr>
            </a:lvl4pPr>
            <a:lvl5pPr indent="-292100" lvl="4" marL="2286000" marR="0" rtl="0" algn="l">
              <a:lnSpc>
                <a:spcPct val="130000"/>
              </a:lnSpc>
              <a:spcBef>
                <a:spcPts val="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14" name="Google Shape;214;p35"/>
          <p:cNvSpPr txBox="1"/>
          <p:nvPr>
            <p:ph idx="7" type="body"/>
          </p:nvPr>
        </p:nvSpPr>
        <p:spPr>
          <a:xfrm>
            <a:off x="552450" y="1264444"/>
            <a:ext cx="4495800" cy="4857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8750"/>
              </a:lnSpc>
              <a:spcBef>
                <a:spcPts val="0"/>
              </a:spcBef>
              <a:spcAft>
                <a:spcPts val="0"/>
              </a:spcAft>
              <a:buClr>
                <a:srgbClr val="000000"/>
              </a:buClr>
              <a:buSzPts val="1400"/>
              <a:buFont typeface="Arial"/>
              <a:buNone/>
              <a:defRPr b="0" i="0" sz="1600" u="none" cap="none" strike="noStrike">
                <a:solidFill>
                  <a:srgbClr val="000000"/>
                </a:solidFill>
                <a:latin typeface="Arial"/>
                <a:ea typeface="Arial"/>
                <a:cs typeface="Arial"/>
                <a:sym typeface="Arial"/>
              </a:defRPr>
            </a:lvl1pPr>
            <a:lvl2pPr indent="-330200" lvl="1" marL="914400" marR="0" rtl="0" algn="l">
              <a:lnSpc>
                <a:spcPct val="118750"/>
              </a:lnSpc>
              <a:spcBef>
                <a:spcPts val="0"/>
              </a:spcBef>
              <a:spcAft>
                <a:spcPts val="0"/>
              </a:spcAft>
              <a:buClr>
                <a:schemeClr val="lt2"/>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18750"/>
              </a:lnSpc>
              <a:spcBef>
                <a:spcPts val="0"/>
              </a:spcBef>
              <a:spcAft>
                <a:spcPts val="0"/>
              </a:spcAft>
              <a:buClr>
                <a:schemeClr val="accent4"/>
              </a:buClr>
              <a:buSzPts val="1600"/>
              <a:buFont typeface="Arial"/>
              <a:buChar char="‒"/>
              <a:defRPr b="0" i="0" sz="1600" u="none" cap="none" strike="noStrike">
                <a:solidFill>
                  <a:schemeClr val="dk1"/>
                </a:solidFill>
                <a:latin typeface="Arial"/>
                <a:ea typeface="Arial"/>
                <a:cs typeface="Arial"/>
                <a:sym typeface="Arial"/>
              </a:defRPr>
            </a:lvl3pPr>
            <a:lvl4pPr indent="-228600" lvl="3" marL="1828800" marR="0" rtl="0" algn="l">
              <a:lnSpc>
                <a:spcPct val="125000"/>
              </a:lnSpc>
              <a:spcBef>
                <a:spcPts val="0"/>
              </a:spcBef>
              <a:spcAft>
                <a:spcPts val="0"/>
              </a:spcAft>
              <a:buClr>
                <a:schemeClr val="dk1"/>
              </a:buClr>
              <a:buSzPts val="1400"/>
              <a:buFont typeface="Arial"/>
              <a:buNone/>
              <a:defRPr b="0" i="0" sz="1200" u="none" cap="none" strike="noStrike">
                <a:solidFill>
                  <a:schemeClr val="lt2"/>
                </a:solidFill>
                <a:latin typeface="Arial"/>
                <a:ea typeface="Arial"/>
                <a:cs typeface="Arial"/>
                <a:sym typeface="Arial"/>
              </a:defRPr>
            </a:lvl4pPr>
            <a:lvl5pPr indent="-342900" lvl="4" marL="2286000" marR="0" rtl="0" algn="l">
              <a:spcBef>
                <a:spcPts val="85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15" name="Google Shape;215;p35"/>
          <p:cNvSpPr txBox="1"/>
          <p:nvPr>
            <p:ph idx="12" type="sldNum"/>
          </p:nvPr>
        </p:nvSpPr>
        <p:spPr>
          <a:xfrm>
            <a:off x="8497765" y="4867184"/>
            <a:ext cx="433200" cy="93900"/>
          </a:xfrm>
          <a:prstGeom prst="rect">
            <a:avLst/>
          </a:prstGeom>
          <a:noFill/>
          <a:ln>
            <a:noFill/>
          </a:ln>
        </p:spPr>
        <p:txBody>
          <a:bodyPr anchorCtr="0" anchor="ctr" bIns="0" lIns="0" spcFirstLastPara="1" rIns="0" wrap="square" tIns="0">
            <a:noAutofit/>
          </a:bodyPr>
          <a:lstStyle>
            <a:lvl1pPr indent="0" lvl="0" marL="0" marR="0" rtl="0" algn="l">
              <a:spcBef>
                <a:spcPts val="0"/>
              </a:spcBef>
              <a:buNone/>
              <a:defRPr b="1" sz="800">
                <a:solidFill>
                  <a:schemeClr val="lt2"/>
                </a:solidFill>
                <a:latin typeface="Arial"/>
                <a:ea typeface="Arial"/>
                <a:cs typeface="Arial"/>
                <a:sym typeface="Arial"/>
              </a:defRPr>
            </a:lvl1pPr>
            <a:lvl2pPr indent="0" lvl="1" marL="0" marR="0" rtl="0" algn="l">
              <a:spcBef>
                <a:spcPts val="0"/>
              </a:spcBef>
              <a:buNone/>
              <a:defRPr b="1" sz="800">
                <a:solidFill>
                  <a:schemeClr val="lt2"/>
                </a:solidFill>
                <a:latin typeface="Arial"/>
                <a:ea typeface="Arial"/>
                <a:cs typeface="Arial"/>
                <a:sym typeface="Arial"/>
              </a:defRPr>
            </a:lvl2pPr>
            <a:lvl3pPr indent="0" lvl="2" marL="0" marR="0" rtl="0" algn="l">
              <a:spcBef>
                <a:spcPts val="0"/>
              </a:spcBef>
              <a:buNone/>
              <a:defRPr b="1" sz="800">
                <a:solidFill>
                  <a:schemeClr val="lt2"/>
                </a:solidFill>
                <a:latin typeface="Arial"/>
                <a:ea typeface="Arial"/>
                <a:cs typeface="Arial"/>
                <a:sym typeface="Arial"/>
              </a:defRPr>
            </a:lvl3pPr>
            <a:lvl4pPr indent="0" lvl="3" marL="0" marR="0" rtl="0" algn="l">
              <a:spcBef>
                <a:spcPts val="0"/>
              </a:spcBef>
              <a:buNone/>
              <a:defRPr b="1" sz="800">
                <a:solidFill>
                  <a:schemeClr val="lt2"/>
                </a:solidFill>
                <a:latin typeface="Arial"/>
                <a:ea typeface="Arial"/>
                <a:cs typeface="Arial"/>
                <a:sym typeface="Arial"/>
              </a:defRPr>
            </a:lvl4pPr>
            <a:lvl5pPr indent="0" lvl="4" marL="0" marR="0" rtl="0" algn="l">
              <a:spcBef>
                <a:spcPts val="0"/>
              </a:spcBef>
              <a:buNone/>
              <a:defRPr b="1" sz="800">
                <a:solidFill>
                  <a:schemeClr val="lt2"/>
                </a:solidFill>
                <a:latin typeface="Arial"/>
                <a:ea typeface="Arial"/>
                <a:cs typeface="Arial"/>
                <a:sym typeface="Arial"/>
              </a:defRPr>
            </a:lvl5pPr>
            <a:lvl6pPr indent="0" lvl="5" marL="0" marR="0" rtl="0" algn="l">
              <a:spcBef>
                <a:spcPts val="0"/>
              </a:spcBef>
              <a:buNone/>
              <a:defRPr b="1" sz="800">
                <a:solidFill>
                  <a:schemeClr val="lt2"/>
                </a:solidFill>
                <a:latin typeface="Arial"/>
                <a:ea typeface="Arial"/>
                <a:cs typeface="Arial"/>
                <a:sym typeface="Arial"/>
              </a:defRPr>
            </a:lvl6pPr>
            <a:lvl7pPr indent="0" lvl="6" marL="0" marR="0" rtl="0" algn="l">
              <a:spcBef>
                <a:spcPts val="0"/>
              </a:spcBef>
              <a:buNone/>
              <a:defRPr b="1" sz="800">
                <a:solidFill>
                  <a:schemeClr val="lt2"/>
                </a:solidFill>
                <a:latin typeface="Arial"/>
                <a:ea typeface="Arial"/>
                <a:cs typeface="Arial"/>
                <a:sym typeface="Arial"/>
              </a:defRPr>
            </a:lvl7pPr>
            <a:lvl8pPr indent="0" lvl="7" marL="0" marR="0" rtl="0" algn="l">
              <a:spcBef>
                <a:spcPts val="0"/>
              </a:spcBef>
              <a:buNone/>
              <a:defRPr b="1" sz="800">
                <a:solidFill>
                  <a:schemeClr val="lt2"/>
                </a:solidFill>
                <a:latin typeface="Arial"/>
                <a:ea typeface="Arial"/>
                <a:cs typeface="Arial"/>
                <a:sym typeface="Arial"/>
              </a:defRPr>
            </a:lvl8pPr>
            <a:lvl9pPr indent="0" lvl="8" marL="0" marR="0" rtl="0" algn="l">
              <a:spcBef>
                <a:spcPts val="0"/>
              </a:spcBef>
              <a:buNone/>
              <a:defRPr b="1" sz="800">
                <a:solidFill>
                  <a:schemeClr val="lt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ample Boxed Text with Image x3">
  <p:cSld name="Sample Boxed Text with Image x3">
    <p:bg>
      <p:bgPr>
        <a:solidFill>
          <a:srgbClr val="FFFFFF"/>
        </a:solidFill>
      </p:bgPr>
    </p:bg>
    <p:spTree>
      <p:nvGrpSpPr>
        <p:cNvPr id="216" name="Shape 216"/>
        <p:cNvGrpSpPr/>
        <p:nvPr/>
      </p:nvGrpSpPr>
      <p:grpSpPr>
        <a:xfrm>
          <a:off x="0" y="0"/>
          <a:ext cx="0" cy="0"/>
          <a:chOff x="0" y="0"/>
          <a:chExt cx="0" cy="0"/>
        </a:xfrm>
      </p:grpSpPr>
      <p:sp>
        <p:nvSpPr>
          <p:cNvPr id="217" name="Google Shape;217;p36"/>
          <p:cNvSpPr/>
          <p:nvPr>
            <p:ph idx="2" type="pic"/>
          </p:nvPr>
        </p:nvSpPr>
        <p:spPr>
          <a:xfrm>
            <a:off x="539109" y="3050381"/>
            <a:ext cx="2584800" cy="1314600"/>
          </a:xfrm>
          <a:prstGeom prst="rect">
            <a:avLst/>
          </a:prstGeom>
          <a:solidFill>
            <a:srgbClr val="BBBBBB"/>
          </a:solidFill>
          <a:ln>
            <a:noFill/>
          </a:ln>
        </p:spPr>
        <p:txBody>
          <a:bodyPr anchorCtr="0" anchor="t" bIns="91425" lIns="91425" spcFirstLastPara="1" rIns="91425" wrap="square" tIns="91425">
            <a:noAutofit/>
          </a:bodyPr>
          <a:lstStyle>
            <a:lvl1pPr indent="0" lvl="0" marL="0" marR="0" rtl="0" algn="ctr">
              <a:lnSpc>
                <a:spcPct val="190000"/>
              </a:lnSpc>
              <a:spcBef>
                <a:spcPts val="0"/>
              </a:spcBef>
              <a:spcAft>
                <a:spcPts val="0"/>
              </a:spcAft>
              <a:buClr>
                <a:schemeClr val="dk1"/>
              </a:buClr>
              <a:buSzPts val="1400"/>
              <a:buFont typeface="Arial"/>
              <a:buNone/>
              <a:defRPr b="0" i="0" sz="1000" u="none" cap="none" strike="noStrike">
                <a:solidFill>
                  <a:schemeClr val="dk1"/>
                </a:solidFill>
                <a:latin typeface="Arial"/>
                <a:ea typeface="Arial"/>
                <a:cs typeface="Arial"/>
                <a:sym typeface="Arial"/>
              </a:defRPr>
            </a:lvl1pPr>
            <a:lvl2pPr indent="-180975" lvl="1" marL="180975" marR="0" rtl="0" algn="l">
              <a:lnSpc>
                <a:spcPct val="118750"/>
              </a:lnSpc>
              <a:spcBef>
                <a:spcPts val="0"/>
              </a:spcBef>
              <a:spcAft>
                <a:spcPts val="0"/>
              </a:spcAft>
              <a:buClr>
                <a:schemeClr val="lt2"/>
              </a:buClr>
              <a:buSzPts val="1600"/>
              <a:buFont typeface="Arial"/>
              <a:buChar char="•"/>
              <a:defRPr b="0" i="0" sz="1600" u="none" cap="none" strike="noStrike">
                <a:solidFill>
                  <a:schemeClr val="dk1"/>
                </a:solidFill>
                <a:latin typeface="Arial"/>
                <a:ea typeface="Arial"/>
                <a:cs typeface="Arial"/>
                <a:sym typeface="Arial"/>
              </a:defRPr>
            </a:lvl2pPr>
            <a:lvl3pPr indent="-174625" lvl="2" marL="352425" marR="0" rtl="0" algn="l">
              <a:lnSpc>
                <a:spcPct val="118750"/>
              </a:lnSpc>
              <a:spcBef>
                <a:spcPts val="0"/>
              </a:spcBef>
              <a:spcAft>
                <a:spcPts val="0"/>
              </a:spcAft>
              <a:buClr>
                <a:schemeClr val="accent4"/>
              </a:buClr>
              <a:buSzPts val="1600"/>
              <a:buFont typeface="Arial"/>
              <a:buChar char="‒"/>
              <a:defRPr b="0" i="0" sz="1600" u="none" cap="none" strike="noStrike">
                <a:solidFill>
                  <a:schemeClr val="dk1"/>
                </a:solidFill>
                <a:latin typeface="Arial"/>
                <a:ea typeface="Arial"/>
                <a:cs typeface="Arial"/>
                <a:sym typeface="Arial"/>
              </a:defRPr>
            </a:lvl3pPr>
            <a:lvl4pPr indent="-6350" lvl="3" marL="781050" marR="0" rtl="0" algn="l">
              <a:lnSpc>
                <a:spcPct val="125000"/>
              </a:lnSpc>
              <a:spcBef>
                <a:spcPts val="0"/>
              </a:spcBef>
              <a:spcAft>
                <a:spcPts val="0"/>
              </a:spcAft>
              <a:buClr>
                <a:schemeClr val="dk1"/>
              </a:buClr>
              <a:buSzPts val="1400"/>
              <a:buFont typeface="Arial"/>
              <a:buNone/>
              <a:defRPr b="0" i="0" sz="1200" u="none" cap="none" strike="noStrike">
                <a:solidFill>
                  <a:schemeClr val="lt2"/>
                </a:solidFill>
                <a:latin typeface="Arial"/>
                <a:ea typeface="Arial"/>
                <a:cs typeface="Arial"/>
                <a:sym typeface="Arial"/>
              </a:defRPr>
            </a:lvl4pPr>
            <a:lvl5pPr indent="-228600" lvl="4" marL="2057400" marR="0" rtl="0" algn="l">
              <a:spcBef>
                <a:spcPts val="85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228600" lvl="5" marL="2514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228600" lvl="6" marL="2971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228600" lvl="7" marL="3429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228600" lvl="8" marL="3886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18" name="Google Shape;218;p36"/>
          <p:cNvSpPr/>
          <p:nvPr/>
        </p:nvSpPr>
        <p:spPr>
          <a:xfrm>
            <a:off x="539109" y="1782975"/>
            <a:ext cx="2584800" cy="1288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19" name="Google Shape;219;p36"/>
          <p:cNvSpPr txBox="1"/>
          <p:nvPr>
            <p:ph idx="1" type="body"/>
          </p:nvPr>
        </p:nvSpPr>
        <p:spPr>
          <a:xfrm>
            <a:off x="676275" y="1912144"/>
            <a:ext cx="2362200" cy="862500"/>
          </a:xfrm>
          <a:prstGeom prst="rect">
            <a:avLst/>
          </a:prstGeom>
          <a:noFill/>
          <a:ln>
            <a:noFill/>
          </a:ln>
        </p:spPr>
        <p:txBody>
          <a:bodyPr anchorCtr="0" anchor="ctr" bIns="91425" lIns="91425" spcFirstLastPara="1" rIns="91425" wrap="square" tIns="91425">
            <a:noAutofit/>
          </a:bodyPr>
          <a:lstStyle>
            <a:lvl1pPr indent="-228600" lvl="0" marL="457200" marR="0" rtl="0" algn="ctr">
              <a:lnSpc>
                <a:spcPct val="100000"/>
              </a:lnSpc>
              <a:spcBef>
                <a:spcPts val="0"/>
              </a:spcBef>
              <a:spcAft>
                <a:spcPts val="0"/>
              </a:spcAft>
              <a:buClr>
                <a:schemeClr val="dk2"/>
              </a:buClr>
              <a:buSzPts val="1400"/>
              <a:buFont typeface="Arial"/>
              <a:buNone/>
              <a:defRPr b="1" i="0" sz="7300" u="none" cap="none" strike="noStrike">
                <a:solidFill>
                  <a:schemeClr val="dk2"/>
                </a:solidFill>
                <a:latin typeface="Arial"/>
                <a:ea typeface="Arial"/>
                <a:cs typeface="Arial"/>
                <a:sym typeface="Arial"/>
              </a:defRPr>
            </a:lvl1pPr>
            <a:lvl2pPr indent="-330200" lvl="1" marL="914400" marR="0" rtl="0" algn="l">
              <a:lnSpc>
                <a:spcPct val="118750"/>
              </a:lnSpc>
              <a:spcBef>
                <a:spcPts val="0"/>
              </a:spcBef>
              <a:spcAft>
                <a:spcPts val="0"/>
              </a:spcAft>
              <a:buClr>
                <a:schemeClr val="lt2"/>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18750"/>
              </a:lnSpc>
              <a:spcBef>
                <a:spcPts val="0"/>
              </a:spcBef>
              <a:spcAft>
                <a:spcPts val="0"/>
              </a:spcAft>
              <a:buClr>
                <a:schemeClr val="accent4"/>
              </a:buClr>
              <a:buSzPts val="1600"/>
              <a:buFont typeface="Arial"/>
              <a:buChar char="‒"/>
              <a:defRPr b="0" i="0" sz="1600" u="none" cap="none" strike="noStrike">
                <a:solidFill>
                  <a:schemeClr val="dk1"/>
                </a:solidFill>
                <a:latin typeface="Arial"/>
                <a:ea typeface="Arial"/>
                <a:cs typeface="Arial"/>
                <a:sym typeface="Arial"/>
              </a:defRPr>
            </a:lvl3pPr>
            <a:lvl4pPr indent="-228600" lvl="3" marL="1828800" marR="0" rtl="0" algn="l">
              <a:lnSpc>
                <a:spcPct val="125000"/>
              </a:lnSpc>
              <a:spcBef>
                <a:spcPts val="0"/>
              </a:spcBef>
              <a:spcAft>
                <a:spcPts val="0"/>
              </a:spcAft>
              <a:buClr>
                <a:schemeClr val="dk1"/>
              </a:buClr>
              <a:buSzPts val="1400"/>
              <a:buFont typeface="Arial"/>
              <a:buNone/>
              <a:defRPr b="0" i="0" sz="1200" u="none" cap="none" strike="noStrike">
                <a:solidFill>
                  <a:schemeClr val="lt2"/>
                </a:solidFill>
                <a:latin typeface="Arial"/>
                <a:ea typeface="Arial"/>
                <a:cs typeface="Arial"/>
                <a:sym typeface="Arial"/>
              </a:defRPr>
            </a:lvl4pPr>
            <a:lvl5pPr indent="-342900" lvl="4" marL="2286000" marR="0" rtl="0" algn="l">
              <a:spcBef>
                <a:spcPts val="85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20" name="Google Shape;220;p36"/>
          <p:cNvSpPr/>
          <p:nvPr/>
        </p:nvSpPr>
        <p:spPr>
          <a:xfrm>
            <a:off x="3282309" y="1782975"/>
            <a:ext cx="2584800" cy="1288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1" name="Google Shape;221;p36"/>
          <p:cNvSpPr/>
          <p:nvPr/>
        </p:nvSpPr>
        <p:spPr>
          <a:xfrm>
            <a:off x="6025509" y="1782975"/>
            <a:ext cx="2584800" cy="12888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22" name="Google Shape;222;p36"/>
          <p:cNvSpPr txBox="1"/>
          <p:nvPr>
            <p:ph type="title"/>
          </p:nvPr>
        </p:nvSpPr>
        <p:spPr>
          <a:xfrm>
            <a:off x="540000" y="313200"/>
            <a:ext cx="6359400" cy="708300"/>
          </a:xfrm>
          <a:prstGeom prst="rect">
            <a:avLst/>
          </a:prstGeom>
          <a:noFill/>
          <a:ln>
            <a:noFill/>
          </a:ln>
        </p:spPr>
        <p:txBody>
          <a:bodyPr anchorCtr="0" anchor="t" bIns="91425" lIns="91425" spcFirstLastPara="1" rIns="91425" wrap="square" tIns="91425">
            <a:noAutofit/>
          </a:bodyPr>
          <a:lstStyle>
            <a:lvl1pPr indent="0" lvl="0" marL="0" marR="0" rtl="0" algn="l">
              <a:lnSpc>
                <a:spcPct val="117647"/>
              </a:lnSpc>
              <a:spcBef>
                <a:spcPts val="0"/>
              </a:spcBef>
              <a:spcAft>
                <a:spcPts val="0"/>
              </a:spcAft>
              <a:buClr>
                <a:schemeClr val="dk2"/>
              </a:buClr>
              <a:buSzPts val="1400"/>
              <a:buFont typeface="Times New Roman"/>
              <a:buNone/>
              <a:defRPr b="1" i="0" sz="3400" u="none" cap="none" strike="noStrike">
                <a:solidFill>
                  <a:schemeClr val="dk2"/>
                </a:solidFill>
                <a:latin typeface="Times New Roman"/>
                <a:ea typeface="Times New Roman"/>
                <a:cs typeface="Times New Roman"/>
                <a:sym typeface="Times New Roman"/>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223" name="Google Shape;223;p36"/>
          <p:cNvSpPr txBox="1"/>
          <p:nvPr>
            <p:ph idx="3" type="body"/>
          </p:nvPr>
        </p:nvSpPr>
        <p:spPr>
          <a:xfrm>
            <a:off x="676275" y="2627417"/>
            <a:ext cx="2362200" cy="330000"/>
          </a:xfrm>
          <a:prstGeom prst="rect">
            <a:avLst/>
          </a:prstGeom>
          <a:noFill/>
          <a:ln>
            <a:noFill/>
          </a:ln>
        </p:spPr>
        <p:txBody>
          <a:bodyPr anchorCtr="0" anchor="b" bIns="91425" lIns="91425" spcFirstLastPara="1" rIns="91425" wrap="square" tIns="91425">
            <a:noAutofit/>
          </a:bodyPr>
          <a:lstStyle>
            <a:lvl1pPr indent="-228600" lvl="0" marL="457200" marR="0" rtl="0" algn="ctr">
              <a:lnSpc>
                <a:spcPct val="87500"/>
              </a:lnSpc>
              <a:spcBef>
                <a:spcPts val="0"/>
              </a:spcBef>
              <a:spcAft>
                <a:spcPts val="0"/>
              </a:spcAft>
              <a:buClr>
                <a:srgbClr val="000000"/>
              </a:buClr>
              <a:buSzPts val="1400"/>
              <a:buFont typeface="Arial"/>
              <a:buNone/>
              <a:defRPr b="0" i="0" sz="1600" u="none" cap="none" strike="noStrike">
                <a:solidFill>
                  <a:srgbClr val="000000"/>
                </a:solidFill>
                <a:latin typeface="Arial"/>
                <a:ea typeface="Arial"/>
                <a:cs typeface="Arial"/>
                <a:sym typeface="Arial"/>
              </a:defRPr>
            </a:lvl1pPr>
            <a:lvl2pPr indent="-228600" lvl="1" marL="914400" marR="0" rtl="0" algn="l">
              <a:lnSpc>
                <a:spcPct val="116666"/>
              </a:lnSpc>
              <a:spcBef>
                <a:spcPts val="0"/>
              </a:spcBef>
              <a:spcAft>
                <a:spcPts val="0"/>
              </a:spcAft>
              <a:buClr>
                <a:schemeClr val="lt2"/>
              </a:buClr>
              <a:buSzPts val="1600"/>
              <a:buFont typeface="Arial"/>
              <a:buNone/>
              <a:defRPr b="0" i="0" sz="1200" u="none" cap="none" strike="noStrike">
                <a:solidFill>
                  <a:srgbClr val="000000"/>
                </a:solidFill>
                <a:latin typeface="Arial"/>
                <a:ea typeface="Arial"/>
                <a:cs typeface="Arial"/>
                <a:sym typeface="Arial"/>
              </a:defRPr>
            </a:lvl2pPr>
            <a:lvl3pPr indent="-304800" lvl="2" marL="1371600" marR="0" rtl="0" algn="l">
              <a:lnSpc>
                <a:spcPct val="116666"/>
              </a:lnSpc>
              <a:spcBef>
                <a:spcPts val="0"/>
              </a:spcBef>
              <a:spcAft>
                <a:spcPts val="0"/>
              </a:spcAft>
              <a:buClr>
                <a:schemeClr val="lt2"/>
              </a:buClr>
              <a:buSzPts val="1200"/>
              <a:buFont typeface="Arial"/>
              <a:buChar char="-"/>
              <a:defRPr b="0" i="0" sz="1200" u="none" cap="none" strike="noStrike">
                <a:solidFill>
                  <a:srgbClr val="000000"/>
                </a:solidFill>
                <a:latin typeface="Arial"/>
                <a:ea typeface="Arial"/>
                <a:cs typeface="Arial"/>
                <a:sym typeface="Arial"/>
              </a:defRPr>
            </a:lvl3pPr>
            <a:lvl4pPr indent="-228600" lvl="3" marL="1828800" marR="0" rtl="0" algn="l">
              <a:lnSpc>
                <a:spcPct val="130000"/>
              </a:lnSpc>
              <a:spcBef>
                <a:spcPts val="0"/>
              </a:spcBef>
              <a:spcAft>
                <a:spcPts val="0"/>
              </a:spcAft>
              <a:buClr>
                <a:schemeClr val="dk1"/>
              </a:buClr>
              <a:buSzPts val="1400"/>
              <a:buFont typeface="Arial"/>
              <a:buNone/>
              <a:defRPr b="0" i="0" sz="1000" u="none" cap="none" strike="noStrike">
                <a:solidFill>
                  <a:schemeClr val="lt2"/>
                </a:solidFill>
                <a:latin typeface="Arial"/>
                <a:ea typeface="Arial"/>
                <a:cs typeface="Arial"/>
                <a:sym typeface="Arial"/>
              </a:defRPr>
            </a:lvl4pPr>
            <a:lvl5pPr indent="-292100" lvl="4" marL="2286000" marR="0" rtl="0" algn="l">
              <a:lnSpc>
                <a:spcPct val="130000"/>
              </a:lnSpc>
              <a:spcBef>
                <a:spcPts val="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24" name="Google Shape;224;p36"/>
          <p:cNvSpPr txBox="1"/>
          <p:nvPr>
            <p:ph idx="4" type="body"/>
          </p:nvPr>
        </p:nvSpPr>
        <p:spPr>
          <a:xfrm>
            <a:off x="552450" y="1264444"/>
            <a:ext cx="4495800" cy="4857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8750"/>
              </a:lnSpc>
              <a:spcBef>
                <a:spcPts val="0"/>
              </a:spcBef>
              <a:spcAft>
                <a:spcPts val="0"/>
              </a:spcAft>
              <a:buClr>
                <a:srgbClr val="000000"/>
              </a:buClr>
              <a:buSzPts val="1400"/>
              <a:buFont typeface="Arial"/>
              <a:buNone/>
              <a:defRPr b="0" i="0" sz="1600" u="none" cap="none" strike="noStrike">
                <a:solidFill>
                  <a:srgbClr val="000000"/>
                </a:solidFill>
                <a:latin typeface="Arial"/>
                <a:ea typeface="Arial"/>
                <a:cs typeface="Arial"/>
                <a:sym typeface="Arial"/>
              </a:defRPr>
            </a:lvl1pPr>
            <a:lvl2pPr indent="-330200" lvl="1" marL="914400" marR="0" rtl="0" algn="l">
              <a:lnSpc>
                <a:spcPct val="118750"/>
              </a:lnSpc>
              <a:spcBef>
                <a:spcPts val="0"/>
              </a:spcBef>
              <a:spcAft>
                <a:spcPts val="0"/>
              </a:spcAft>
              <a:buClr>
                <a:schemeClr val="lt2"/>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18750"/>
              </a:lnSpc>
              <a:spcBef>
                <a:spcPts val="0"/>
              </a:spcBef>
              <a:spcAft>
                <a:spcPts val="0"/>
              </a:spcAft>
              <a:buClr>
                <a:schemeClr val="accent4"/>
              </a:buClr>
              <a:buSzPts val="1600"/>
              <a:buFont typeface="Arial"/>
              <a:buChar char="‒"/>
              <a:defRPr b="0" i="0" sz="1600" u="none" cap="none" strike="noStrike">
                <a:solidFill>
                  <a:schemeClr val="dk1"/>
                </a:solidFill>
                <a:latin typeface="Arial"/>
                <a:ea typeface="Arial"/>
                <a:cs typeface="Arial"/>
                <a:sym typeface="Arial"/>
              </a:defRPr>
            </a:lvl3pPr>
            <a:lvl4pPr indent="-228600" lvl="3" marL="1828800" marR="0" rtl="0" algn="l">
              <a:lnSpc>
                <a:spcPct val="125000"/>
              </a:lnSpc>
              <a:spcBef>
                <a:spcPts val="0"/>
              </a:spcBef>
              <a:spcAft>
                <a:spcPts val="0"/>
              </a:spcAft>
              <a:buClr>
                <a:schemeClr val="dk1"/>
              </a:buClr>
              <a:buSzPts val="1400"/>
              <a:buFont typeface="Arial"/>
              <a:buNone/>
              <a:defRPr b="0" i="0" sz="1200" u="none" cap="none" strike="noStrike">
                <a:solidFill>
                  <a:schemeClr val="lt2"/>
                </a:solidFill>
                <a:latin typeface="Arial"/>
                <a:ea typeface="Arial"/>
                <a:cs typeface="Arial"/>
                <a:sym typeface="Arial"/>
              </a:defRPr>
            </a:lvl4pPr>
            <a:lvl5pPr indent="-342900" lvl="4" marL="2286000" marR="0" rtl="0" algn="l">
              <a:spcBef>
                <a:spcPts val="85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25" name="Google Shape;225;p36"/>
          <p:cNvSpPr txBox="1"/>
          <p:nvPr>
            <p:ph idx="5" type="body"/>
          </p:nvPr>
        </p:nvSpPr>
        <p:spPr>
          <a:xfrm>
            <a:off x="3419475" y="2627417"/>
            <a:ext cx="2362200" cy="330000"/>
          </a:xfrm>
          <a:prstGeom prst="rect">
            <a:avLst/>
          </a:prstGeom>
          <a:noFill/>
          <a:ln>
            <a:noFill/>
          </a:ln>
        </p:spPr>
        <p:txBody>
          <a:bodyPr anchorCtr="0" anchor="b" bIns="91425" lIns="91425" spcFirstLastPara="1" rIns="91425" wrap="square" tIns="91425">
            <a:noAutofit/>
          </a:bodyPr>
          <a:lstStyle>
            <a:lvl1pPr indent="-228600" lvl="0" marL="457200" marR="0" rtl="0" algn="ctr">
              <a:lnSpc>
                <a:spcPct val="87500"/>
              </a:lnSpc>
              <a:spcBef>
                <a:spcPts val="0"/>
              </a:spcBef>
              <a:spcAft>
                <a:spcPts val="0"/>
              </a:spcAft>
              <a:buClr>
                <a:srgbClr val="000000"/>
              </a:buClr>
              <a:buSzPts val="1400"/>
              <a:buFont typeface="Arial"/>
              <a:buNone/>
              <a:defRPr b="0" i="0" sz="1600" u="none" cap="none" strike="noStrike">
                <a:solidFill>
                  <a:srgbClr val="000000"/>
                </a:solidFill>
                <a:latin typeface="Arial"/>
                <a:ea typeface="Arial"/>
                <a:cs typeface="Arial"/>
                <a:sym typeface="Arial"/>
              </a:defRPr>
            </a:lvl1pPr>
            <a:lvl2pPr indent="-228600" lvl="1" marL="914400" marR="0" rtl="0" algn="l">
              <a:lnSpc>
                <a:spcPct val="116666"/>
              </a:lnSpc>
              <a:spcBef>
                <a:spcPts val="0"/>
              </a:spcBef>
              <a:spcAft>
                <a:spcPts val="0"/>
              </a:spcAft>
              <a:buClr>
                <a:schemeClr val="lt2"/>
              </a:buClr>
              <a:buSzPts val="1600"/>
              <a:buFont typeface="Arial"/>
              <a:buNone/>
              <a:defRPr b="0" i="0" sz="1200" u="none" cap="none" strike="noStrike">
                <a:solidFill>
                  <a:srgbClr val="000000"/>
                </a:solidFill>
                <a:latin typeface="Arial"/>
                <a:ea typeface="Arial"/>
                <a:cs typeface="Arial"/>
                <a:sym typeface="Arial"/>
              </a:defRPr>
            </a:lvl2pPr>
            <a:lvl3pPr indent="-304800" lvl="2" marL="1371600" marR="0" rtl="0" algn="l">
              <a:lnSpc>
                <a:spcPct val="116666"/>
              </a:lnSpc>
              <a:spcBef>
                <a:spcPts val="0"/>
              </a:spcBef>
              <a:spcAft>
                <a:spcPts val="0"/>
              </a:spcAft>
              <a:buClr>
                <a:schemeClr val="lt2"/>
              </a:buClr>
              <a:buSzPts val="1200"/>
              <a:buFont typeface="Arial"/>
              <a:buChar char="-"/>
              <a:defRPr b="0" i="0" sz="1200" u="none" cap="none" strike="noStrike">
                <a:solidFill>
                  <a:srgbClr val="000000"/>
                </a:solidFill>
                <a:latin typeface="Arial"/>
                <a:ea typeface="Arial"/>
                <a:cs typeface="Arial"/>
                <a:sym typeface="Arial"/>
              </a:defRPr>
            </a:lvl3pPr>
            <a:lvl4pPr indent="-228600" lvl="3" marL="1828800" marR="0" rtl="0" algn="l">
              <a:lnSpc>
                <a:spcPct val="130000"/>
              </a:lnSpc>
              <a:spcBef>
                <a:spcPts val="0"/>
              </a:spcBef>
              <a:spcAft>
                <a:spcPts val="0"/>
              </a:spcAft>
              <a:buClr>
                <a:schemeClr val="dk1"/>
              </a:buClr>
              <a:buSzPts val="1400"/>
              <a:buFont typeface="Arial"/>
              <a:buNone/>
              <a:defRPr b="0" i="0" sz="1000" u="none" cap="none" strike="noStrike">
                <a:solidFill>
                  <a:schemeClr val="lt2"/>
                </a:solidFill>
                <a:latin typeface="Arial"/>
                <a:ea typeface="Arial"/>
                <a:cs typeface="Arial"/>
                <a:sym typeface="Arial"/>
              </a:defRPr>
            </a:lvl4pPr>
            <a:lvl5pPr indent="-292100" lvl="4" marL="2286000" marR="0" rtl="0" algn="l">
              <a:lnSpc>
                <a:spcPct val="130000"/>
              </a:lnSpc>
              <a:spcBef>
                <a:spcPts val="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26" name="Google Shape;226;p36"/>
          <p:cNvSpPr/>
          <p:nvPr>
            <p:ph idx="6" type="pic"/>
          </p:nvPr>
        </p:nvSpPr>
        <p:spPr>
          <a:xfrm>
            <a:off x="3282309" y="3050381"/>
            <a:ext cx="2584800" cy="1314600"/>
          </a:xfrm>
          <a:prstGeom prst="rect">
            <a:avLst/>
          </a:prstGeom>
          <a:solidFill>
            <a:srgbClr val="BBBBBB"/>
          </a:solidFill>
          <a:ln>
            <a:noFill/>
          </a:ln>
        </p:spPr>
        <p:txBody>
          <a:bodyPr anchorCtr="0" anchor="t" bIns="91425" lIns="91425" spcFirstLastPara="1" rIns="91425" wrap="square" tIns="91425">
            <a:noAutofit/>
          </a:bodyPr>
          <a:lstStyle>
            <a:lvl1pPr indent="0" lvl="0" marL="0" marR="0" rtl="0" algn="ctr">
              <a:lnSpc>
                <a:spcPct val="190000"/>
              </a:lnSpc>
              <a:spcBef>
                <a:spcPts val="0"/>
              </a:spcBef>
              <a:spcAft>
                <a:spcPts val="0"/>
              </a:spcAft>
              <a:buClr>
                <a:schemeClr val="dk1"/>
              </a:buClr>
              <a:buSzPts val="1400"/>
              <a:buFont typeface="Arial"/>
              <a:buNone/>
              <a:defRPr b="0" i="0" sz="1000" u="none" cap="none" strike="noStrike">
                <a:solidFill>
                  <a:schemeClr val="dk1"/>
                </a:solidFill>
                <a:latin typeface="Arial"/>
                <a:ea typeface="Arial"/>
                <a:cs typeface="Arial"/>
                <a:sym typeface="Arial"/>
              </a:defRPr>
            </a:lvl1pPr>
            <a:lvl2pPr indent="-180975" lvl="1" marL="180975" marR="0" rtl="0" algn="l">
              <a:lnSpc>
                <a:spcPct val="118750"/>
              </a:lnSpc>
              <a:spcBef>
                <a:spcPts val="0"/>
              </a:spcBef>
              <a:spcAft>
                <a:spcPts val="0"/>
              </a:spcAft>
              <a:buClr>
                <a:schemeClr val="lt2"/>
              </a:buClr>
              <a:buSzPts val="1600"/>
              <a:buFont typeface="Arial"/>
              <a:buChar char="•"/>
              <a:defRPr b="0" i="0" sz="1600" u="none" cap="none" strike="noStrike">
                <a:solidFill>
                  <a:schemeClr val="dk1"/>
                </a:solidFill>
                <a:latin typeface="Arial"/>
                <a:ea typeface="Arial"/>
                <a:cs typeface="Arial"/>
                <a:sym typeface="Arial"/>
              </a:defRPr>
            </a:lvl2pPr>
            <a:lvl3pPr indent="-174625" lvl="2" marL="352425" marR="0" rtl="0" algn="l">
              <a:lnSpc>
                <a:spcPct val="118750"/>
              </a:lnSpc>
              <a:spcBef>
                <a:spcPts val="0"/>
              </a:spcBef>
              <a:spcAft>
                <a:spcPts val="0"/>
              </a:spcAft>
              <a:buClr>
                <a:schemeClr val="accent4"/>
              </a:buClr>
              <a:buSzPts val="1600"/>
              <a:buFont typeface="Arial"/>
              <a:buChar char="‒"/>
              <a:defRPr b="0" i="0" sz="1600" u="none" cap="none" strike="noStrike">
                <a:solidFill>
                  <a:schemeClr val="dk1"/>
                </a:solidFill>
                <a:latin typeface="Arial"/>
                <a:ea typeface="Arial"/>
                <a:cs typeface="Arial"/>
                <a:sym typeface="Arial"/>
              </a:defRPr>
            </a:lvl3pPr>
            <a:lvl4pPr indent="-6350" lvl="3" marL="781050" marR="0" rtl="0" algn="l">
              <a:lnSpc>
                <a:spcPct val="125000"/>
              </a:lnSpc>
              <a:spcBef>
                <a:spcPts val="0"/>
              </a:spcBef>
              <a:spcAft>
                <a:spcPts val="0"/>
              </a:spcAft>
              <a:buClr>
                <a:schemeClr val="dk1"/>
              </a:buClr>
              <a:buSzPts val="1400"/>
              <a:buFont typeface="Arial"/>
              <a:buNone/>
              <a:defRPr b="0" i="0" sz="1200" u="none" cap="none" strike="noStrike">
                <a:solidFill>
                  <a:schemeClr val="lt2"/>
                </a:solidFill>
                <a:latin typeface="Arial"/>
                <a:ea typeface="Arial"/>
                <a:cs typeface="Arial"/>
                <a:sym typeface="Arial"/>
              </a:defRPr>
            </a:lvl4pPr>
            <a:lvl5pPr indent="-228600" lvl="4" marL="2057400" marR="0" rtl="0" algn="l">
              <a:spcBef>
                <a:spcPts val="85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228600" lvl="5" marL="2514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228600" lvl="6" marL="2971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228600" lvl="7" marL="3429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228600" lvl="8" marL="3886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27" name="Google Shape;227;p36"/>
          <p:cNvSpPr txBox="1"/>
          <p:nvPr>
            <p:ph idx="7" type="body"/>
          </p:nvPr>
        </p:nvSpPr>
        <p:spPr>
          <a:xfrm>
            <a:off x="6162675" y="2627417"/>
            <a:ext cx="2362200" cy="330000"/>
          </a:xfrm>
          <a:prstGeom prst="rect">
            <a:avLst/>
          </a:prstGeom>
          <a:noFill/>
          <a:ln>
            <a:noFill/>
          </a:ln>
        </p:spPr>
        <p:txBody>
          <a:bodyPr anchorCtr="0" anchor="b" bIns="91425" lIns="91425" spcFirstLastPara="1" rIns="91425" wrap="square" tIns="91425">
            <a:noAutofit/>
          </a:bodyPr>
          <a:lstStyle>
            <a:lvl1pPr indent="-228600" lvl="0" marL="457200" marR="0" rtl="0" algn="ctr">
              <a:lnSpc>
                <a:spcPct val="87500"/>
              </a:lnSpc>
              <a:spcBef>
                <a:spcPts val="0"/>
              </a:spcBef>
              <a:spcAft>
                <a:spcPts val="0"/>
              </a:spcAft>
              <a:buClr>
                <a:srgbClr val="000000"/>
              </a:buClr>
              <a:buSzPts val="1400"/>
              <a:buFont typeface="Arial"/>
              <a:buNone/>
              <a:defRPr b="0" i="0" sz="1600" u="none" cap="none" strike="noStrike">
                <a:solidFill>
                  <a:srgbClr val="000000"/>
                </a:solidFill>
                <a:latin typeface="Arial"/>
                <a:ea typeface="Arial"/>
                <a:cs typeface="Arial"/>
                <a:sym typeface="Arial"/>
              </a:defRPr>
            </a:lvl1pPr>
            <a:lvl2pPr indent="-228600" lvl="1" marL="914400" marR="0" rtl="0" algn="l">
              <a:lnSpc>
                <a:spcPct val="116666"/>
              </a:lnSpc>
              <a:spcBef>
                <a:spcPts val="0"/>
              </a:spcBef>
              <a:spcAft>
                <a:spcPts val="0"/>
              </a:spcAft>
              <a:buClr>
                <a:schemeClr val="lt2"/>
              </a:buClr>
              <a:buSzPts val="1600"/>
              <a:buFont typeface="Arial"/>
              <a:buNone/>
              <a:defRPr b="0" i="0" sz="1200" u="none" cap="none" strike="noStrike">
                <a:solidFill>
                  <a:srgbClr val="000000"/>
                </a:solidFill>
                <a:latin typeface="Arial"/>
                <a:ea typeface="Arial"/>
                <a:cs typeface="Arial"/>
                <a:sym typeface="Arial"/>
              </a:defRPr>
            </a:lvl2pPr>
            <a:lvl3pPr indent="-304800" lvl="2" marL="1371600" marR="0" rtl="0" algn="l">
              <a:lnSpc>
                <a:spcPct val="116666"/>
              </a:lnSpc>
              <a:spcBef>
                <a:spcPts val="0"/>
              </a:spcBef>
              <a:spcAft>
                <a:spcPts val="0"/>
              </a:spcAft>
              <a:buClr>
                <a:schemeClr val="lt2"/>
              </a:buClr>
              <a:buSzPts val="1200"/>
              <a:buFont typeface="Arial"/>
              <a:buChar char="-"/>
              <a:defRPr b="0" i="0" sz="1200" u="none" cap="none" strike="noStrike">
                <a:solidFill>
                  <a:srgbClr val="000000"/>
                </a:solidFill>
                <a:latin typeface="Arial"/>
                <a:ea typeface="Arial"/>
                <a:cs typeface="Arial"/>
                <a:sym typeface="Arial"/>
              </a:defRPr>
            </a:lvl3pPr>
            <a:lvl4pPr indent="-228600" lvl="3" marL="1828800" marR="0" rtl="0" algn="l">
              <a:lnSpc>
                <a:spcPct val="130000"/>
              </a:lnSpc>
              <a:spcBef>
                <a:spcPts val="0"/>
              </a:spcBef>
              <a:spcAft>
                <a:spcPts val="0"/>
              </a:spcAft>
              <a:buClr>
                <a:schemeClr val="dk1"/>
              </a:buClr>
              <a:buSzPts val="1400"/>
              <a:buFont typeface="Arial"/>
              <a:buNone/>
              <a:defRPr b="0" i="0" sz="1000" u="none" cap="none" strike="noStrike">
                <a:solidFill>
                  <a:schemeClr val="lt2"/>
                </a:solidFill>
                <a:latin typeface="Arial"/>
                <a:ea typeface="Arial"/>
                <a:cs typeface="Arial"/>
                <a:sym typeface="Arial"/>
              </a:defRPr>
            </a:lvl4pPr>
            <a:lvl5pPr indent="-292100" lvl="4" marL="2286000" marR="0" rtl="0" algn="l">
              <a:lnSpc>
                <a:spcPct val="130000"/>
              </a:lnSpc>
              <a:spcBef>
                <a:spcPts val="0"/>
              </a:spcBef>
              <a:spcAft>
                <a:spcPts val="0"/>
              </a:spcAft>
              <a:buClr>
                <a:schemeClr val="dk1"/>
              </a:buClr>
              <a:buSzPts val="1000"/>
              <a:buFont typeface="Arial"/>
              <a:buChar char="»"/>
              <a:defRPr b="0" i="0" sz="10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28" name="Google Shape;228;p36"/>
          <p:cNvSpPr/>
          <p:nvPr>
            <p:ph idx="8" type="pic"/>
          </p:nvPr>
        </p:nvSpPr>
        <p:spPr>
          <a:xfrm>
            <a:off x="6025509" y="3050381"/>
            <a:ext cx="2584800" cy="1314600"/>
          </a:xfrm>
          <a:prstGeom prst="rect">
            <a:avLst/>
          </a:prstGeom>
          <a:solidFill>
            <a:srgbClr val="BBBBBB"/>
          </a:solidFill>
          <a:ln>
            <a:noFill/>
          </a:ln>
        </p:spPr>
        <p:txBody>
          <a:bodyPr anchorCtr="0" anchor="t" bIns="91425" lIns="91425" spcFirstLastPara="1" rIns="91425" wrap="square" tIns="91425">
            <a:noAutofit/>
          </a:bodyPr>
          <a:lstStyle>
            <a:lvl1pPr indent="0" lvl="0" marL="0" marR="0" rtl="0" algn="ctr">
              <a:lnSpc>
                <a:spcPct val="190000"/>
              </a:lnSpc>
              <a:spcBef>
                <a:spcPts val="0"/>
              </a:spcBef>
              <a:spcAft>
                <a:spcPts val="0"/>
              </a:spcAft>
              <a:buClr>
                <a:schemeClr val="dk1"/>
              </a:buClr>
              <a:buSzPts val="1400"/>
              <a:buFont typeface="Arial"/>
              <a:buNone/>
              <a:defRPr b="0" i="0" sz="1000" u="none" cap="none" strike="noStrike">
                <a:solidFill>
                  <a:schemeClr val="dk1"/>
                </a:solidFill>
                <a:latin typeface="Arial"/>
                <a:ea typeface="Arial"/>
                <a:cs typeface="Arial"/>
                <a:sym typeface="Arial"/>
              </a:defRPr>
            </a:lvl1pPr>
            <a:lvl2pPr indent="-180975" lvl="1" marL="180975" marR="0" rtl="0" algn="l">
              <a:lnSpc>
                <a:spcPct val="118750"/>
              </a:lnSpc>
              <a:spcBef>
                <a:spcPts val="0"/>
              </a:spcBef>
              <a:spcAft>
                <a:spcPts val="0"/>
              </a:spcAft>
              <a:buClr>
                <a:schemeClr val="lt2"/>
              </a:buClr>
              <a:buSzPts val="1600"/>
              <a:buFont typeface="Arial"/>
              <a:buChar char="•"/>
              <a:defRPr b="0" i="0" sz="1600" u="none" cap="none" strike="noStrike">
                <a:solidFill>
                  <a:schemeClr val="dk1"/>
                </a:solidFill>
                <a:latin typeface="Arial"/>
                <a:ea typeface="Arial"/>
                <a:cs typeface="Arial"/>
                <a:sym typeface="Arial"/>
              </a:defRPr>
            </a:lvl2pPr>
            <a:lvl3pPr indent="-174625" lvl="2" marL="352425" marR="0" rtl="0" algn="l">
              <a:lnSpc>
                <a:spcPct val="118750"/>
              </a:lnSpc>
              <a:spcBef>
                <a:spcPts val="0"/>
              </a:spcBef>
              <a:spcAft>
                <a:spcPts val="0"/>
              </a:spcAft>
              <a:buClr>
                <a:schemeClr val="accent4"/>
              </a:buClr>
              <a:buSzPts val="1600"/>
              <a:buFont typeface="Arial"/>
              <a:buChar char="‒"/>
              <a:defRPr b="0" i="0" sz="1600" u="none" cap="none" strike="noStrike">
                <a:solidFill>
                  <a:schemeClr val="dk1"/>
                </a:solidFill>
                <a:latin typeface="Arial"/>
                <a:ea typeface="Arial"/>
                <a:cs typeface="Arial"/>
                <a:sym typeface="Arial"/>
              </a:defRPr>
            </a:lvl3pPr>
            <a:lvl4pPr indent="-6350" lvl="3" marL="781050" marR="0" rtl="0" algn="l">
              <a:lnSpc>
                <a:spcPct val="125000"/>
              </a:lnSpc>
              <a:spcBef>
                <a:spcPts val="0"/>
              </a:spcBef>
              <a:spcAft>
                <a:spcPts val="0"/>
              </a:spcAft>
              <a:buClr>
                <a:schemeClr val="dk1"/>
              </a:buClr>
              <a:buSzPts val="1400"/>
              <a:buFont typeface="Arial"/>
              <a:buNone/>
              <a:defRPr b="0" i="0" sz="1200" u="none" cap="none" strike="noStrike">
                <a:solidFill>
                  <a:schemeClr val="lt2"/>
                </a:solidFill>
                <a:latin typeface="Arial"/>
                <a:ea typeface="Arial"/>
                <a:cs typeface="Arial"/>
                <a:sym typeface="Arial"/>
              </a:defRPr>
            </a:lvl4pPr>
            <a:lvl5pPr indent="-228600" lvl="4" marL="2057400" marR="0" rtl="0" algn="l">
              <a:spcBef>
                <a:spcPts val="85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228600" lvl="5" marL="2514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228600" lvl="6" marL="2971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228600" lvl="7" marL="34290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228600" lvl="8" marL="3886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29" name="Google Shape;229;p36"/>
          <p:cNvSpPr txBox="1"/>
          <p:nvPr>
            <p:ph idx="12" type="sldNum"/>
          </p:nvPr>
        </p:nvSpPr>
        <p:spPr>
          <a:xfrm>
            <a:off x="8497765" y="4867184"/>
            <a:ext cx="433200" cy="93900"/>
          </a:xfrm>
          <a:prstGeom prst="rect">
            <a:avLst/>
          </a:prstGeom>
          <a:noFill/>
          <a:ln>
            <a:noFill/>
          </a:ln>
        </p:spPr>
        <p:txBody>
          <a:bodyPr anchorCtr="0" anchor="ctr" bIns="0" lIns="0" spcFirstLastPara="1" rIns="0" wrap="square" tIns="0">
            <a:noAutofit/>
          </a:bodyPr>
          <a:lstStyle>
            <a:lvl1pPr indent="0" lvl="0" marL="0" marR="0" rtl="0" algn="l">
              <a:spcBef>
                <a:spcPts val="0"/>
              </a:spcBef>
              <a:buNone/>
              <a:defRPr b="1" sz="800">
                <a:solidFill>
                  <a:schemeClr val="lt2"/>
                </a:solidFill>
                <a:latin typeface="Arial"/>
                <a:ea typeface="Arial"/>
                <a:cs typeface="Arial"/>
                <a:sym typeface="Arial"/>
              </a:defRPr>
            </a:lvl1pPr>
            <a:lvl2pPr indent="0" lvl="1" marL="0" marR="0" rtl="0" algn="l">
              <a:spcBef>
                <a:spcPts val="0"/>
              </a:spcBef>
              <a:buNone/>
              <a:defRPr b="1" sz="800">
                <a:solidFill>
                  <a:schemeClr val="lt2"/>
                </a:solidFill>
                <a:latin typeface="Arial"/>
                <a:ea typeface="Arial"/>
                <a:cs typeface="Arial"/>
                <a:sym typeface="Arial"/>
              </a:defRPr>
            </a:lvl2pPr>
            <a:lvl3pPr indent="0" lvl="2" marL="0" marR="0" rtl="0" algn="l">
              <a:spcBef>
                <a:spcPts val="0"/>
              </a:spcBef>
              <a:buNone/>
              <a:defRPr b="1" sz="800">
                <a:solidFill>
                  <a:schemeClr val="lt2"/>
                </a:solidFill>
                <a:latin typeface="Arial"/>
                <a:ea typeface="Arial"/>
                <a:cs typeface="Arial"/>
                <a:sym typeface="Arial"/>
              </a:defRPr>
            </a:lvl3pPr>
            <a:lvl4pPr indent="0" lvl="3" marL="0" marR="0" rtl="0" algn="l">
              <a:spcBef>
                <a:spcPts val="0"/>
              </a:spcBef>
              <a:buNone/>
              <a:defRPr b="1" sz="800">
                <a:solidFill>
                  <a:schemeClr val="lt2"/>
                </a:solidFill>
                <a:latin typeface="Arial"/>
                <a:ea typeface="Arial"/>
                <a:cs typeface="Arial"/>
                <a:sym typeface="Arial"/>
              </a:defRPr>
            </a:lvl4pPr>
            <a:lvl5pPr indent="0" lvl="4" marL="0" marR="0" rtl="0" algn="l">
              <a:spcBef>
                <a:spcPts val="0"/>
              </a:spcBef>
              <a:buNone/>
              <a:defRPr b="1" sz="800">
                <a:solidFill>
                  <a:schemeClr val="lt2"/>
                </a:solidFill>
                <a:latin typeface="Arial"/>
                <a:ea typeface="Arial"/>
                <a:cs typeface="Arial"/>
                <a:sym typeface="Arial"/>
              </a:defRPr>
            </a:lvl5pPr>
            <a:lvl6pPr indent="0" lvl="5" marL="0" marR="0" rtl="0" algn="l">
              <a:spcBef>
                <a:spcPts val="0"/>
              </a:spcBef>
              <a:buNone/>
              <a:defRPr b="1" sz="800">
                <a:solidFill>
                  <a:schemeClr val="lt2"/>
                </a:solidFill>
                <a:latin typeface="Arial"/>
                <a:ea typeface="Arial"/>
                <a:cs typeface="Arial"/>
                <a:sym typeface="Arial"/>
              </a:defRPr>
            </a:lvl6pPr>
            <a:lvl7pPr indent="0" lvl="6" marL="0" marR="0" rtl="0" algn="l">
              <a:spcBef>
                <a:spcPts val="0"/>
              </a:spcBef>
              <a:buNone/>
              <a:defRPr b="1" sz="800">
                <a:solidFill>
                  <a:schemeClr val="lt2"/>
                </a:solidFill>
                <a:latin typeface="Arial"/>
                <a:ea typeface="Arial"/>
                <a:cs typeface="Arial"/>
                <a:sym typeface="Arial"/>
              </a:defRPr>
            </a:lvl7pPr>
            <a:lvl8pPr indent="0" lvl="7" marL="0" marR="0" rtl="0" algn="l">
              <a:spcBef>
                <a:spcPts val="0"/>
              </a:spcBef>
              <a:buNone/>
              <a:defRPr b="1" sz="800">
                <a:solidFill>
                  <a:schemeClr val="lt2"/>
                </a:solidFill>
                <a:latin typeface="Arial"/>
                <a:ea typeface="Arial"/>
                <a:cs typeface="Arial"/>
                <a:sym typeface="Arial"/>
              </a:defRPr>
            </a:lvl8pPr>
            <a:lvl9pPr indent="0" lvl="8" marL="0" marR="0" rtl="0" algn="l">
              <a:spcBef>
                <a:spcPts val="0"/>
              </a:spcBef>
              <a:buNone/>
              <a:defRPr b="1" sz="800">
                <a:solidFill>
                  <a:schemeClr val="lt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
        <p:nvSpPr>
          <p:cNvPr id="230" name="Google Shape;230;p36"/>
          <p:cNvSpPr txBox="1"/>
          <p:nvPr>
            <p:ph idx="9" type="body"/>
          </p:nvPr>
        </p:nvSpPr>
        <p:spPr>
          <a:xfrm>
            <a:off x="3419475" y="1912564"/>
            <a:ext cx="2362200" cy="862500"/>
          </a:xfrm>
          <a:prstGeom prst="rect">
            <a:avLst/>
          </a:prstGeom>
          <a:noFill/>
          <a:ln>
            <a:noFill/>
          </a:ln>
        </p:spPr>
        <p:txBody>
          <a:bodyPr anchorCtr="0" anchor="ctr" bIns="91425" lIns="91425" spcFirstLastPara="1" rIns="91425" wrap="square" tIns="91425">
            <a:noAutofit/>
          </a:bodyPr>
          <a:lstStyle>
            <a:lvl1pPr indent="-228600" lvl="0" marL="457200" marR="0" rtl="0" algn="ctr">
              <a:lnSpc>
                <a:spcPct val="100000"/>
              </a:lnSpc>
              <a:spcBef>
                <a:spcPts val="0"/>
              </a:spcBef>
              <a:spcAft>
                <a:spcPts val="0"/>
              </a:spcAft>
              <a:buClr>
                <a:srgbClr val="03873A"/>
              </a:buClr>
              <a:buSzPts val="1400"/>
              <a:buFont typeface="Arial"/>
              <a:buNone/>
              <a:defRPr b="1" i="0" sz="7300" u="none" cap="none" strike="noStrike">
                <a:solidFill>
                  <a:srgbClr val="03873A"/>
                </a:solidFill>
                <a:latin typeface="Arial"/>
                <a:ea typeface="Arial"/>
                <a:cs typeface="Arial"/>
                <a:sym typeface="Arial"/>
              </a:defRPr>
            </a:lvl1pPr>
            <a:lvl2pPr indent="-330200" lvl="1" marL="914400" marR="0" rtl="0" algn="l">
              <a:lnSpc>
                <a:spcPct val="118750"/>
              </a:lnSpc>
              <a:spcBef>
                <a:spcPts val="0"/>
              </a:spcBef>
              <a:spcAft>
                <a:spcPts val="0"/>
              </a:spcAft>
              <a:buClr>
                <a:schemeClr val="lt2"/>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18750"/>
              </a:lnSpc>
              <a:spcBef>
                <a:spcPts val="0"/>
              </a:spcBef>
              <a:spcAft>
                <a:spcPts val="0"/>
              </a:spcAft>
              <a:buClr>
                <a:schemeClr val="accent4"/>
              </a:buClr>
              <a:buSzPts val="1600"/>
              <a:buFont typeface="Arial"/>
              <a:buChar char="‒"/>
              <a:defRPr b="0" i="0" sz="1600" u="none" cap="none" strike="noStrike">
                <a:solidFill>
                  <a:schemeClr val="dk1"/>
                </a:solidFill>
                <a:latin typeface="Arial"/>
                <a:ea typeface="Arial"/>
                <a:cs typeface="Arial"/>
                <a:sym typeface="Arial"/>
              </a:defRPr>
            </a:lvl3pPr>
            <a:lvl4pPr indent="-228600" lvl="3" marL="1828800" marR="0" rtl="0" algn="l">
              <a:lnSpc>
                <a:spcPct val="125000"/>
              </a:lnSpc>
              <a:spcBef>
                <a:spcPts val="0"/>
              </a:spcBef>
              <a:spcAft>
                <a:spcPts val="0"/>
              </a:spcAft>
              <a:buClr>
                <a:schemeClr val="dk1"/>
              </a:buClr>
              <a:buSzPts val="1400"/>
              <a:buFont typeface="Arial"/>
              <a:buNone/>
              <a:defRPr b="0" i="0" sz="1200" u="none" cap="none" strike="noStrike">
                <a:solidFill>
                  <a:schemeClr val="lt2"/>
                </a:solidFill>
                <a:latin typeface="Arial"/>
                <a:ea typeface="Arial"/>
                <a:cs typeface="Arial"/>
                <a:sym typeface="Arial"/>
              </a:defRPr>
            </a:lvl4pPr>
            <a:lvl5pPr indent="-342900" lvl="4" marL="2286000" marR="0" rtl="0" algn="l">
              <a:spcBef>
                <a:spcPts val="85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31" name="Google Shape;231;p36"/>
          <p:cNvSpPr txBox="1"/>
          <p:nvPr>
            <p:ph idx="13" type="body"/>
          </p:nvPr>
        </p:nvSpPr>
        <p:spPr>
          <a:xfrm>
            <a:off x="6162675" y="1912144"/>
            <a:ext cx="2362200" cy="862500"/>
          </a:xfrm>
          <a:prstGeom prst="rect">
            <a:avLst/>
          </a:prstGeom>
          <a:noFill/>
          <a:ln>
            <a:noFill/>
          </a:ln>
        </p:spPr>
        <p:txBody>
          <a:bodyPr anchorCtr="0" anchor="ctr" bIns="91425" lIns="91425" spcFirstLastPara="1" rIns="91425" wrap="square" tIns="91425">
            <a:noAutofit/>
          </a:bodyPr>
          <a:lstStyle>
            <a:lvl1pPr indent="-228600" lvl="0" marL="457200" marR="0" rtl="0" algn="ctr">
              <a:lnSpc>
                <a:spcPct val="100000"/>
              </a:lnSpc>
              <a:spcBef>
                <a:spcPts val="0"/>
              </a:spcBef>
              <a:spcAft>
                <a:spcPts val="0"/>
              </a:spcAft>
              <a:buClr>
                <a:schemeClr val="lt2"/>
              </a:buClr>
              <a:buSzPts val="1400"/>
              <a:buFont typeface="Arial"/>
              <a:buNone/>
              <a:defRPr b="1" i="0" sz="7300" u="none" cap="none" strike="noStrike">
                <a:solidFill>
                  <a:schemeClr val="lt2"/>
                </a:solidFill>
                <a:latin typeface="Arial"/>
                <a:ea typeface="Arial"/>
                <a:cs typeface="Arial"/>
                <a:sym typeface="Arial"/>
              </a:defRPr>
            </a:lvl1pPr>
            <a:lvl2pPr indent="-330200" lvl="1" marL="914400" marR="0" rtl="0" algn="l">
              <a:lnSpc>
                <a:spcPct val="118750"/>
              </a:lnSpc>
              <a:spcBef>
                <a:spcPts val="0"/>
              </a:spcBef>
              <a:spcAft>
                <a:spcPts val="0"/>
              </a:spcAft>
              <a:buClr>
                <a:schemeClr val="lt2"/>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18750"/>
              </a:lnSpc>
              <a:spcBef>
                <a:spcPts val="0"/>
              </a:spcBef>
              <a:spcAft>
                <a:spcPts val="0"/>
              </a:spcAft>
              <a:buClr>
                <a:schemeClr val="accent4"/>
              </a:buClr>
              <a:buSzPts val="1600"/>
              <a:buFont typeface="Arial"/>
              <a:buChar char="‒"/>
              <a:defRPr b="0" i="0" sz="1600" u="none" cap="none" strike="noStrike">
                <a:solidFill>
                  <a:schemeClr val="dk1"/>
                </a:solidFill>
                <a:latin typeface="Arial"/>
                <a:ea typeface="Arial"/>
                <a:cs typeface="Arial"/>
                <a:sym typeface="Arial"/>
              </a:defRPr>
            </a:lvl3pPr>
            <a:lvl4pPr indent="-228600" lvl="3" marL="1828800" marR="0" rtl="0" algn="l">
              <a:lnSpc>
                <a:spcPct val="125000"/>
              </a:lnSpc>
              <a:spcBef>
                <a:spcPts val="0"/>
              </a:spcBef>
              <a:spcAft>
                <a:spcPts val="0"/>
              </a:spcAft>
              <a:buClr>
                <a:schemeClr val="dk1"/>
              </a:buClr>
              <a:buSzPts val="1400"/>
              <a:buFont typeface="Arial"/>
              <a:buNone/>
              <a:defRPr b="0" i="0" sz="1200" u="none" cap="none" strike="noStrike">
                <a:solidFill>
                  <a:schemeClr val="lt2"/>
                </a:solidFill>
                <a:latin typeface="Arial"/>
                <a:ea typeface="Arial"/>
                <a:cs typeface="Arial"/>
                <a:sym typeface="Arial"/>
              </a:defRPr>
            </a:lvl4pPr>
            <a:lvl5pPr indent="-342900" lvl="4" marL="2286000" marR="0" rtl="0" algn="l">
              <a:spcBef>
                <a:spcPts val="85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Subheading">
  <p:cSld name="Title and Subheading">
    <p:bg>
      <p:bgPr>
        <a:solidFill>
          <a:srgbClr val="FFFFFF"/>
        </a:solidFill>
      </p:bgPr>
    </p:bg>
    <p:spTree>
      <p:nvGrpSpPr>
        <p:cNvPr id="232" name="Shape 232"/>
        <p:cNvGrpSpPr/>
        <p:nvPr/>
      </p:nvGrpSpPr>
      <p:grpSpPr>
        <a:xfrm>
          <a:off x="0" y="0"/>
          <a:ext cx="0" cy="0"/>
          <a:chOff x="0" y="0"/>
          <a:chExt cx="0" cy="0"/>
        </a:xfrm>
      </p:grpSpPr>
      <p:sp>
        <p:nvSpPr>
          <p:cNvPr id="233" name="Google Shape;233;p37"/>
          <p:cNvSpPr txBox="1"/>
          <p:nvPr>
            <p:ph type="title"/>
          </p:nvPr>
        </p:nvSpPr>
        <p:spPr>
          <a:xfrm>
            <a:off x="541336" y="313200"/>
            <a:ext cx="7688400" cy="580800"/>
          </a:xfrm>
          <a:prstGeom prst="rect">
            <a:avLst/>
          </a:prstGeom>
          <a:noFill/>
          <a:ln>
            <a:noFill/>
          </a:ln>
        </p:spPr>
        <p:txBody>
          <a:bodyPr anchorCtr="0" anchor="t" bIns="91425" lIns="91425" spcFirstLastPara="1" rIns="91425" wrap="square" tIns="91425">
            <a:noAutofit/>
          </a:bodyPr>
          <a:lstStyle>
            <a:lvl1pPr indent="0" lvl="0" marL="0" marR="0" rtl="0" algn="l">
              <a:lnSpc>
                <a:spcPct val="117647"/>
              </a:lnSpc>
              <a:spcBef>
                <a:spcPts val="0"/>
              </a:spcBef>
              <a:spcAft>
                <a:spcPts val="0"/>
              </a:spcAft>
              <a:buClr>
                <a:schemeClr val="dk2"/>
              </a:buClr>
              <a:buSzPts val="1400"/>
              <a:buFont typeface="Times New Roman"/>
              <a:buNone/>
              <a:defRPr b="1" i="0" sz="3400" u="none" cap="none" strike="noStrike">
                <a:solidFill>
                  <a:schemeClr val="dk2"/>
                </a:solidFill>
                <a:latin typeface="Times New Roman"/>
                <a:ea typeface="Times New Roman"/>
                <a:cs typeface="Times New Roman"/>
                <a:sym typeface="Times New Roman"/>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234" name="Google Shape;234;p37"/>
          <p:cNvSpPr txBox="1"/>
          <p:nvPr>
            <p:ph idx="1" type="body"/>
          </p:nvPr>
        </p:nvSpPr>
        <p:spPr>
          <a:xfrm>
            <a:off x="552450" y="1264444"/>
            <a:ext cx="4495800" cy="4857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8750"/>
              </a:lnSpc>
              <a:spcBef>
                <a:spcPts val="0"/>
              </a:spcBef>
              <a:spcAft>
                <a:spcPts val="0"/>
              </a:spcAft>
              <a:buClr>
                <a:srgbClr val="000000"/>
              </a:buClr>
              <a:buSzPts val="1400"/>
              <a:buFont typeface="Arial"/>
              <a:buNone/>
              <a:defRPr b="0" i="0" sz="1600" u="none" cap="none" strike="noStrike">
                <a:solidFill>
                  <a:srgbClr val="000000"/>
                </a:solidFill>
                <a:latin typeface="Arial"/>
                <a:ea typeface="Arial"/>
                <a:cs typeface="Arial"/>
                <a:sym typeface="Arial"/>
              </a:defRPr>
            </a:lvl1pPr>
            <a:lvl2pPr indent="-330200" lvl="1" marL="914400" marR="0" rtl="0" algn="l">
              <a:lnSpc>
                <a:spcPct val="118750"/>
              </a:lnSpc>
              <a:spcBef>
                <a:spcPts val="0"/>
              </a:spcBef>
              <a:spcAft>
                <a:spcPts val="0"/>
              </a:spcAft>
              <a:buClr>
                <a:schemeClr val="lt2"/>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18750"/>
              </a:lnSpc>
              <a:spcBef>
                <a:spcPts val="0"/>
              </a:spcBef>
              <a:spcAft>
                <a:spcPts val="0"/>
              </a:spcAft>
              <a:buClr>
                <a:schemeClr val="accent4"/>
              </a:buClr>
              <a:buSzPts val="1600"/>
              <a:buFont typeface="Arial"/>
              <a:buChar char="‒"/>
              <a:defRPr b="0" i="0" sz="1600" u="none" cap="none" strike="noStrike">
                <a:solidFill>
                  <a:schemeClr val="dk1"/>
                </a:solidFill>
                <a:latin typeface="Arial"/>
                <a:ea typeface="Arial"/>
                <a:cs typeface="Arial"/>
                <a:sym typeface="Arial"/>
              </a:defRPr>
            </a:lvl3pPr>
            <a:lvl4pPr indent="-228600" lvl="3" marL="1828800" marR="0" rtl="0" algn="l">
              <a:lnSpc>
                <a:spcPct val="125000"/>
              </a:lnSpc>
              <a:spcBef>
                <a:spcPts val="0"/>
              </a:spcBef>
              <a:spcAft>
                <a:spcPts val="0"/>
              </a:spcAft>
              <a:buClr>
                <a:schemeClr val="dk1"/>
              </a:buClr>
              <a:buSzPts val="1400"/>
              <a:buFont typeface="Arial"/>
              <a:buNone/>
              <a:defRPr b="0" i="0" sz="1200" u="none" cap="none" strike="noStrike">
                <a:solidFill>
                  <a:schemeClr val="lt2"/>
                </a:solidFill>
                <a:latin typeface="Arial"/>
                <a:ea typeface="Arial"/>
                <a:cs typeface="Arial"/>
                <a:sym typeface="Arial"/>
              </a:defRPr>
            </a:lvl4pPr>
            <a:lvl5pPr indent="-342900" lvl="4" marL="2286000" marR="0" rtl="0" algn="l">
              <a:spcBef>
                <a:spcPts val="85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35" name="Google Shape;235;p37"/>
          <p:cNvSpPr txBox="1"/>
          <p:nvPr>
            <p:ph idx="12" type="sldNum"/>
          </p:nvPr>
        </p:nvSpPr>
        <p:spPr>
          <a:xfrm>
            <a:off x="8497765" y="4867184"/>
            <a:ext cx="433200" cy="93900"/>
          </a:xfrm>
          <a:prstGeom prst="rect">
            <a:avLst/>
          </a:prstGeom>
          <a:noFill/>
          <a:ln>
            <a:noFill/>
          </a:ln>
        </p:spPr>
        <p:txBody>
          <a:bodyPr anchorCtr="0" anchor="ctr" bIns="0" lIns="0" spcFirstLastPara="1" rIns="0" wrap="square" tIns="0">
            <a:noAutofit/>
          </a:bodyPr>
          <a:lstStyle>
            <a:lvl1pPr indent="0" lvl="0" marL="0" marR="0" rtl="0" algn="l">
              <a:spcBef>
                <a:spcPts val="0"/>
              </a:spcBef>
              <a:buNone/>
              <a:defRPr b="1" sz="800">
                <a:solidFill>
                  <a:schemeClr val="lt2"/>
                </a:solidFill>
                <a:latin typeface="Arial"/>
                <a:ea typeface="Arial"/>
                <a:cs typeface="Arial"/>
                <a:sym typeface="Arial"/>
              </a:defRPr>
            </a:lvl1pPr>
            <a:lvl2pPr indent="0" lvl="1" marL="0" marR="0" rtl="0" algn="l">
              <a:spcBef>
                <a:spcPts val="0"/>
              </a:spcBef>
              <a:buNone/>
              <a:defRPr b="1" sz="800">
                <a:solidFill>
                  <a:schemeClr val="lt2"/>
                </a:solidFill>
                <a:latin typeface="Arial"/>
                <a:ea typeface="Arial"/>
                <a:cs typeface="Arial"/>
                <a:sym typeface="Arial"/>
              </a:defRPr>
            </a:lvl2pPr>
            <a:lvl3pPr indent="0" lvl="2" marL="0" marR="0" rtl="0" algn="l">
              <a:spcBef>
                <a:spcPts val="0"/>
              </a:spcBef>
              <a:buNone/>
              <a:defRPr b="1" sz="800">
                <a:solidFill>
                  <a:schemeClr val="lt2"/>
                </a:solidFill>
                <a:latin typeface="Arial"/>
                <a:ea typeface="Arial"/>
                <a:cs typeface="Arial"/>
                <a:sym typeface="Arial"/>
              </a:defRPr>
            </a:lvl3pPr>
            <a:lvl4pPr indent="0" lvl="3" marL="0" marR="0" rtl="0" algn="l">
              <a:spcBef>
                <a:spcPts val="0"/>
              </a:spcBef>
              <a:buNone/>
              <a:defRPr b="1" sz="800">
                <a:solidFill>
                  <a:schemeClr val="lt2"/>
                </a:solidFill>
                <a:latin typeface="Arial"/>
                <a:ea typeface="Arial"/>
                <a:cs typeface="Arial"/>
                <a:sym typeface="Arial"/>
              </a:defRPr>
            </a:lvl4pPr>
            <a:lvl5pPr indent="0" lvl="4" marL="0" marR="0" rtl="0" algn="l">
              <a:spcBef>
                <a:spcPts val="0"/>
              </a:spcBef>
              <a:buNone/>
              <a:defRPr b="1" sz="800">
                <a:solidFill>
                  <a:schemeClr val="lt2"/>
                </a:solidFill>
                <a:latin typeface="Arial"/>
                <a:ea typeface="Arial"/>
                <a:cs typeface="Arial"/>
                <a:sym typeface="Arial"/>
              </a:defRPr>
            </a:lvl5pPr>
            <a:lvl6pPr indent="0" lvl="5" marL="0" marR="0" rtl="0" algn="l">
              <a:spcBef>
                <a:spcPts val="0"/>
              </a:spcBef>
              <a:buNone/>
              <a:defRPr b="1" sz="800">
                <a:solidFill>
                  <a:schemeClr val="lt2"/>
                </a:solidFill>
                <a:latin typeface="Arial"/>
                <a:ea typeface="Arial"/>
                <a:cs typeface="Arial"/>
                <a:sym typeface="Arial"/>
              </a:defRPr>
            </a:lvl6pPr>
            <a:lvl7pPr indent="0" lvl="6" marL="0" marR="0" rtl="0" algn="l">
              <a:spcBef>
                <a:spcPts val="0"/>
              </a:spcBef>
              <a:buNone/>
              <a:defRPr b="1" sz="800">
                <a:solidFill>
                  <a:schemeClr val="lt2"/>
                </a:solidFill>
                <a:latin typeface="Arial"/>
                <a:ea typeface="Arial"/>
                <a:cs typeface="Arial"/>
                <a:sym typeface="Arial"/>
              </a:defRPr>
            </a:lvl7pPr>
            <a:lvl8pPr indent="0" lvl="7" marL="0" marR="0" rtl="0" algn="l">
              <a:spcBef>
                <a:spcPts val="0"/>
              </a:spcBef>
              <a:buNone/>
              <a:defRPr b="1" sz="800">
                <a:solidFill>
                  <a:schemeClr val="lt2"/>
                </a:solidFill>
                <a:latin typeface="Arial"/>
                <a:ea typeface="Arial"/>
                <a:cs typeface="Arial"/>
                <a:sym typeface="Arial"/>
              </a:defRPr>
            </a:lvl8pPr>
            <a:lvl9pPr indent="0" lvl="8" marL="0" marR="0" rtl="0" algn="l">
              <a:spcBef>
                <a:spcPts val="0"/>
              </a:spcBef>
              <a:buNone/>
              <a:defRPr b="1" sz="800">
                <a:solidFill>
                  <a:schemeClr val="lt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p:cSld name="Blank">
    <p:bg>
      <p:bgPr>
        <a:solidFill>
          <a:srgbClr val="FFFFFF"/>
        </a:solidFill>
      </p:bgPr>
    </p:bg>
    <p:spTree>
      <p:nvGrpSpPr>
        <p:cNvPr id="236" name="Shape 236"/>
        <p:cNvGrpSpPr/>
        <p:nvPr/>
      </p:nvGrpSpPr>
      <p:grpSpPr>
        <a:xfrm>
          <a:off x="0" y="0"/>
          <a:ext cx="0" cy="0"/>
          <a:chOff x="0" y="0"/>
          <a:chExt cx="0" cy="0"/>
        </a:xfrm>
      </p:grpSpPr>
      <p:sp>
        <p:nvSpPr>
          <p:cNvPr id="237" name="Google Shape;237;p38"/>
          <p:cNvSpPr txBox="1"/>
          <p:nvPr>
            <p:ph idx="12" type="sldNum"/>
          </p:nvPr>
        </p:nvSpPr>
        <p:spPr>
          <a:xfrm>
            <a:off x="8497765" y="4867184"/>
            <a:ext cx="433200" cy="93900"/>
          </a:xfrm>
          <a:prstGeom prst="rect">
            <a:avLst/>
          </a:prstGeom>
          <a:noFill/>
          <a:ln>
            <a:noFill/>
          </a:ln>
        </p:spPr>
        <p:txBody>
          <a:bodyPr anchorCtr="0" anchor="ctr" bIns="0" lIns="0" spcFirstLastPara="1" rIns="0" wrap="square" tIns="0">
            <a:noAutofit/>
          </a:bodyPr>
          <a:lstStyle>
            <a:lvl1pPr indent="0" lvl="0" marL="0" marR="0" rtl="0" algn="l">
              <a:spcBef>
                <a:spcPts val="0"/>
              </a:spcBef>
              <a:buNone/>
              <a:defRPr b="1" sz="800">
                <a:solidFill>
                  <a:schemeClr val="lt2"/>
                </a:solidFill>
                <a:latin typeface="Arial"/>
                <a:ea typeface="Arial"/>
                <a:cs typeface="Arial"/>
                <a:sym typeface="Arial"/>
              </a:defRPr>
            </a:lvl1pPr>
            <a:lvl2pPr indent="0" lvl="1" marL="0" marR="0" rtl="0" algn="l">
              <a:spcBef>
                <a:spcPts val="0"/>
              </a:spcBef>
              <a:buNone/>
              <a:defRPr b="1" sz="800">
                <a:solidFill>
                  <a:schemeClr val="lt2"/>
                </a:solidFill>
                <a:latin typeface="Arial"/>
                <a:ea typeface="Arial"/>
                <a:cs typeface="Arial"/>
                <a:sym typeface="Arial"/>
              </a:defRPr>
            </a:lvl2pPr>
            <a:lvl3pPr indent="0" lvl="2" marL="0" marR="0" rtl="0" algn="l">
              <a:spcBef>
                <a:spcPts val="0"/>
              </a:spcBef>
              <a:buNone/>
              <a:defRPr b="1" sz="800">
                <a:solidFill>
                  <a:schemeClr val="lt2"/>
                </a:solidFill>
                <a:latin typeface="Arial"/>
                <a:ea typeface="Arial"/>
                <a:cs typeface="Arial"/>
                <a:sym typeface="Arial"/>
              </a:defRPr>
            </a:lvl3pPr>
            <a:lvl4pPr indent="0" lvl="3" marL="0" marR="0" rtl="0" algn="l">
              <a:spcBef>
                <a:spcPts val="0"/>
              </a:spcBef>
              <a:buNone/>
              <a:defRPr b="1" sz="800">
                <a:solidFill>
                  <a:schemeClr val="lt2"/>
                </a:solidFill>
                <a:latin typeface="Arial"/>
                <a:ea typeface="Arial"/>
                <a:cs typeface="Arial"/>
                <a:sym typeface="Arial"/>
              </a:defRPr>
            </a:lvl4pPr>
            <a:lvl5pPr indent="0" lvl="4" marL="0" marR="0" rtl="0" algn="l">
              <a:spcBef>
                <a:spcPts val="0"/>
              </a:spcBef>
              <a:buNone/>
              <a:defRPr b="1" sz="800">
                <a:solidFill>
                  <a:schemeClr val="lt2"/>
                </a:solidFill>
                <a:latin typeface="Arial"/>
                <a:ea typeface="Arial"/>
                <a:cs typeface="Arial"/>
                <a:sym typeface="Arial"/>
              </a:defRPr>
            </a:lvl5pPr>
            <a:lvl6pPr indent="0" lvl="5" marL="0" marR="0" rtl="0" algn="l">
              <a:spcBef>
                <a:spcPts val="0"/>
              </a:spcBef>
              <a:buNone/>
              <a:defRPr b="1" sz="800">
                <a:solidFill>
                  <a:schemeClr val="lt2"/>
                </a:solidFill>
                <a:latin typeface="Arial"/>
                <a:ea typeface="Arial"/>
                <a:cs typeface="Arial"/>
                <a:sym typeface="Arial"/>
              </a:defRPr>
            </a:lvl6pPr>
            <a:lvl7pPr indent="0" lvl="6" marL="0" marR="0" rtl="0" algn="l">
              <a:spcBef>
                <a:spcPts val="0"/>
              </a:spcBef>
              <a:buNone/>
              <a:defRPr b="1" sz="800">
                <a:solidFill>
                  <a:schemeClr val="lt2"/>
                </a:solidFill>
                <a:latin typeface="Arial"/>
                <a:ea typeface="Arial"/>
                <a:cs typeface="Arial"/>
                <a:sym typeface="Arial"/>
              </a:defRPr>
            </a:lvl7pPr>
            <a:lvl8pPr indent="0" lvl="7" marL="0" marR="0" rtl="0" algn="l">
              <a:spcBef>
                <a:spcPts val="0"/>
              </a:spcBef>
              <a:buNone/>
              <a:defRPr b="1" sz="800">
                <a:solidFill>
                  <a:schemeClr val="lt2"/>
                </a:solidFill>
                <a:latin typeface="Arial"/>
                <a:ea typeface="Arial"/>
                <a:cs typeface="Arial"/>
                <a:sym typeface="Arial"/>
              </a:defRPr>
            </a:lvl8pPr>
            <a:lvl9pPr indent="0" lvl="8" marL="0" marR="0" rtl="0" algn="l">
              <a:spcBef>
                <a:spcPts val="0"/>
              </a:spcBef>
              <a:buNone/>
              <a:defRPr b="1" sz="800">
                <a:solidFill>
                  <a:schemeClr val="lt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ore to Learn" showMasterSp="0">
  <p:cSld name="More to Learn">
    <p:bg>
      <p:bgPr>
        <a:solidFill>
          <a:schemeClr val="lt2"/>
        </a:solidFill>
      </p:bgPr>
    </p:bg>
    <p:spTree>
      <p:nvGrpSpPr>
        <p:cNvPr id="238" name="Shape 238"/>
        <p:cNvGrpSpPr/>
        <p:nvPr/>
      </p:nvGrpSpPr>
      <p:grpSpPr>
        <a:xfrm>
          <a:off x="0" y="0"/>
          <a:ext cx="0" cy="0"/>
          <a:chOff x="0" y="0"/>
          <a:chExt cx="0" cy="0"/>
        </a:xfrm>
      </p:grpSpPr>
      <p:pic>
        <p:nvPicPr>
          <p:cNvPr id="239" name="Google Shape;239;p39"/>
          <p:cNvPicPr preferRelativeResize="0"/>
          <p:nvPr/>
        </p:nvPicPr>
        <p:blipFill rotWithShape="1">
          <a:blip r:embed="rId2">
            <a:alphaModFix/>
          </a:blip>
          <a:srcRect b="5308" l="0" r="0" t="5770"/>
          <a:stretch/>
        </p:blipFill>
        <p:spPr>
          <a:xfrm>
            <a:off x="888486" y="1"/>
            <a:ext cx="7550700" cy="5143500"/>
          </a:xfrm>
          <a:prstGeom prst="rect">
            <a:avLst/>
          </a:prstGeom>
          <a:noFill/>
          <a:ln>
            <a:noFill/>
          </a:ln>
        </p:spPr>
      </p:pic>
      <p:sp>
        <p:nvSpPr>
          <p:cNvPr id="240" name="Google Shape;240;p39"/>
          <p:cNvSpPr txBox="1"/>
          <p:nvPr>
            <p:ph type="ctrTitle"/>
          </p:nvPr>
        </p:nvSpPr>
        <p:spPr>
          <a:xfrm>
            <a:off x="2333624" y="2046650"/>
            <a:ext cx="4656600" cy="739500"/>
          </a:xfrm>
          <a:prstGeom prst="rect">
            <a:avLst/>
          </a:prstGeom>
          <a:noFill/>
          <a:ln>
            <a:noFill/>
          </a:ln>
        </p:spPr>
        <p:txBody>
          <a:bodyPr anchorCtr="0" anchor="b" bIns="91425" lIns="91425" spcFirstLastPara="1" rIns="91425" wrap="square" tIns="91425">
            <a:noAutofit/>
          </a:bodyPr>
          <a:lstStyle>
            <a:lvl1pPr indent="0" lvl="0" marL="0" marR="0" rtl="0" algn="ctr">
              <a:lnSpc>
                <a:spcPct val="117647"/>
              </a:lnSpc>
              <a:spcBef>
                <a:spcPts val="0"/>
              </a:spcBef>
              <a:spcAft>
                <a:spcPts val="0"/>
              </a:spcAft>
              <a:buClr>
                <a:schemeClr val="dk2"/>
              </a:buClr>
              <a:buSzPts val="1400"/>
              <a:buFont typeface="Times New Roman"/>
              <a:buNone/>
              <a:defRPr b="1" i="0" sz="3400" u="none" cap="none" strike="noStrike">
                <a:solidFill>
                  <a:schemeClr val="dk2"/>
                </a:solidFill>
                <a:latin typeface="Times New Roman"/>
                <a:ea typeface="Times New Roman"/>
                <a:cs typeface="Times New Roman"/>
                <a:sym typeface="Times New Roman"/>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241" name="Google Shape;241;p39"/>
          <p:cNvSpPr txBox="1"/>
          <p:nvPr>
            <p:ph idx="1" type="body"/>
          </p:nvPr>
        </p:nvSpPr>
        <p:spPr>
          <a:xfrm>
            <a:off x="2343150" y="2871788"/>
            <a:ext cx="4743600" cy="478500"/>
          </a:xfrm>
          <a:prstGeom prst="rect">
            <a:avLst/>
          </a:prstGeom>
          <a:noFill/>
          <a:ln>
            <a:noFill/>
          </a:ln>
        </p:spPr>
        <p:txBody>
          <a:bodyPr anchorCtr="0" anchor="t" bIns="91425" lIns="91425" spcFirstLastPara="1" rIns="91425" wrap="square" tIns="91425">
            <a:noAutofit/>
          </a:bodyPr>
          <a:lstStyle>
            <a:lvl1pPr indent="-228600" lvl="0" marL="457200" marR="0" rtl="0" algn="ctr">
              <a:lnSpc>
                <a:spcPct val="131250"/>
              </a:lnSpc>
              <a:spcBef>
                <a:spcPts val="0"/>
              </a:spcBef>
              <a:spcAft>
                <a:spcPts val="0"/>
              </a:spcAft>
              <a:buClr>
                <a:schemeClr val="lt2"/>
              </a:buClr>
              <a:buSzPts val="1400"/>
              <a:buFont typeface="Arial"/>
              <a:buNone/>
              <a:defRPr b="0" i="0" sz="1600" u="none" cap="none" strike="noStrike">
                <a:solidFill>
                  <a:schemeClr val="lt2"/>
                </a:solidFill>
                <a:latin typeface="Arial"/>
                <a:ea typeface="Arial"/>
                <a:cs typeface="Arial"/>
                <a:sym typeface="Arial"/>
              </a:defRPr>
            </a:lvl1pPr>
            <a:lvl2pPr indent="-228600" lvl="1" marL="914400" marR="0" rtl="0" algn="ctr">
              <a:lnSpc>
                <a:spcPct val="131250"/>
              </a:lnSpc>
              <a:spcBef>
                <a:spcPts val="0"/>
              </a:spcBef>
              <a:spcAft>
                <a:spcPts val="0"/>
              </a:spcAft>
              <a:buClr>
                <a:schemeClr val="lt2"/>
              </a:buClr>
              <a:buSzPts val="1600"/>
              <a:buFont typeface="Arial"/>
              <a:buNone/>
              <a:defRPr b="1" i="0" sz="1600" u="none" cap="none" strike="noStrike">
                <a:solidFill>
                  <a:schemeClr val="lt2"/>
                </a:solidFill>
                <a:latin typeface="Arial"/>
                <a:ea typeface="Arial"/>
                <a:cs typeface="Arial"/>
                <a:sym typeface="Arial"/>
              </a:defRPr>
            </a:lvl2pPr>
            <a:lvl3pPr indent="-330200" lvl="2" marL="1371600" marR="0" rtl="0" algn="l">
              <a:lnSpc>
                <a:spcPct val="118750"/>
              </a:lnSpc>
              <a:spcBef>
                <a:spcPts val="0"/>
              </a:spcBef>
              <a:spcAft>
                <a:spcPts val="0"/>
              </a:spcAft>
              <a:buClr>
                <a:schemeClr val="accent4"/>
              </a:buClr>
              <a:buSzPts val="1600"/>
              <a:buFont typeface="Arial"/>
              <a:buChar char="‒"/>
              <a:defRPr b="0" i="0" sz="1600" u="none" cap="none" strike="noStrike">
                <a:solidFill>
                  <a:schemeClr val="dk1"/>
                </a:solidFill>
                <a:latin typeface="Arial"/>
                <a:ea typeface="Arial"/>
                <a:cs typeface="Arial"/>
                <a:sym typeface="Arial"/>
              </a:defRPr>
            </a:lvl3pPr>
            <a:lvl4pPr indent="-228600" lvl="3" marL="1828800" marR="0" rtl="0" algn="l">
              <a:lnSpc>
                <a:spcPct val="125000"/>
              </a:lnSpc>
              <a:spcBef>
                <a:spcPts val="0"/>
              </a:spcBef>
              <a:spcAft>
                <a:spcPts val="0"/>
              </a:spcAft>
              <a:buClr>
                <a:schemeClr val="dk1"/>
              </a:buClr>
              <a:buSzPts val="1400"/>
              <a:buFont typeface="Arial"/>
              <a:buNone/>
              <a:defRPr b="0" i="0" sz="1200" u="none" cap="none" strike="noStrike">
                <a:solidFill>
                  <a:schemeClr val="lt2"/>
                </a:solidFill>
                <a:latin typeface="Arial"/>
                <a:ea typeface="Arial"/>
                <a:cs typeface="Arial"/>
                <a:sym typeface="Arial"/>
              </a:defRPr>
            </a:lvl4pPr>
            <a:lvl5pPr indent="-342900" lvl="4" marL="2286000" marR="0" rtl="0" algn="l">
              <a:spcBef>
                <a:spcPts val="85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242" name="Google Shape;242;p39"/>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lvl1pPr lvl="0" rtl="0" algn="r">
              <a:buNone/>
              <a:defRPr sz="1300"/>
            </a:lvl1pPr>
            <a:lvl2pPr lvl="1" rtl="0" algn="r">
              <a:buNone/>
              <a:defRPr sz="1300"/>
            </a:lvl2pPr>
            <a:lvl3pPr lvl="2" rtl="0" algn="r">
              <a:buNone/>
              <a:defRPr sz="1300"/>
            </a:lvl3pPr>
            <a:lvl4pPr lvl="3" rtl="0" algn="r">
              <a:buNone/>
              <a:defRPr sz="1300"/>
            </a:lvl4pPr>
            <a:lvl5pPr lvl="4" rtl="0" algn="r">
              <a:buNone/>
              <a:defRPr sz="1300"/>
            </a:lvl5pPr>
            <a:lvl6pPr lvl="5" rtl="0" algn="r">
              <a:buNone/>
              <a:defRPr sz="1300"/>
            </a:lvl6pPr>
            <a:lvl7pPr lvl="6" rtl="0" algn="r">
              <a:buNone/>
              <a:defRPr sz="1300"/>
            </a:lvl7pPr>
            <a:lvl8pPr lvl="7" rtl="0" algn="r">
              <a:buNone/>
              <a:defRPr sz="1300"/>
            </a:lvl8pPr>
            <a:lvl9pPr lvl="8" rtl="0" algn="r">
              <a:buNone/>
              <a:defRPr sz="1300"/>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inal Slide Option1" showMasterSp="0" type="blank">
  <p:cSld name="BLANK">
    <p:bg>
      <p:bgPr>
        <a:solidFill>
          <a:schemeClr val="lt2"/>
        </a:solidFill>
      </p:bgPr>
    </p:bg>
    <p:spTree>
      <p:nvGrpSpPr>
        <p:cNvPr id="243" name="Shape 243"/>
        <p:cNvGrpSpPr/>
        <p:nvPr/>
      </p:nvGrpSpPr>
      <p:grpSpPr>
        <a:xfrm>
          <a:off x="0" y="0"/>
          <a:ext cx="0" cy="0"/>
          <a:chOff x="0" y="0"/>
          <a:chExt cx="0" cy="0"/>
        </a:xfrm>
      </p:grpSpPr>
      <p:pic>
        <p:nvPicPr>
          <p:cNvPr id="244" name="Google Shape;244;p40"/>
          <p:cNvPicPr preferRelativeResize="0"/>
          <p:nvPr/>
        </p:nvPicPr>
        <p:blipFill rotWithShape="1">
          <a:blip r:embed="rId2">
            <a:alphaModFix/>
          </a:blip>
          <a:srcRect b="0" l="0" r="0" t="0"/>
          <a:stretch/>
        </p:blipFill>
        <p:spPr>
          <a:xfrm>
            <a:off x="2900930" y="2669191"/>
            <a:ext cx="3380100" cy="162300"/>
          </a:xfrm>
          <a:prstGeom prst="rect">
            <a:avLst/>
          </a:prstGeom>
          <a:noFill/>
          <a:ln>
            <a:noFill/>
          </a:ln>
        </p:spPr>
      </p:pic>
      <p:sp>
        <p:nvSpPr>
          <p:cNvPr id="245" name="Google Shape;245;p40"/>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lvl1pPr lvl="0" rtl="0" algn="r">
              <a:buNone/>
              <a:defRPr sz="1300">
                <a:solidFill>
                  <a:schemeClr val="dk1"/>
                </a:solidFill>
              </a:defRPr>
            </a:lvl1pPr>
            <a:lvl2pPr lvl="1" rtl="0" algn="r">
              <a:buNone/>
              <a:defRPr sz="1300">
                <a:solidFill>
                  <a:schemeClr val="dk1"/>
                </a:solidFill>
              </a:defRPr>
            </a:lvl2pPr>
            <a:lvl3pPr lvl="2" rtl="0" algn="r">
              <a:buNone/>
              <a:defRPr sz="1300">
                <a:solidFill>
                  <a:schemeClr val="dk1"/>
                </a:solidFill>
              </a:defRPr>
            </a:lvl3pPr>
            <a:lvl4pPr lvl="3" rtl="0" algn="r">
              <a:buNone/>
              <a:defRPr sz="1300">
                <a:solidFill>
                  <a:schemeClr val="dk1"/>
                </a:solidFill>
              </a:defRPr>
            </a:lvl4pPr>
            <a:lvl5pPr lvl="4" rtl="0" algn="r">
              <a:buNone/>
              <a:defRPr sz="1300">
                <a:solidFill>
                  <a:schemeClr val="dk1"/>
                </a:solidFill>
              </a:defRPr>
            </a:lvl5pPr>
            <a:lvl6pPr lvl="5" rtl="0" algn="r">
              <a:buNone/>
              <a:defRPr sz="1300">
                <a:solidFill>
                  <a:schemeClr val="dk1"/>
                </a:solidFill>
              </a:defRPr>
            </a:lvl6pPr>
            <a:lvl7pPr lvl="6" rtl="0" algn="r">
              <a:buNone/>
              <a:defRPr sz="1300">
                <a:solidFill>
                  <a:schemeClr val="dk1"/>
                </a:solidFill>
              </a:defRPr>
            </a:lvl7pPr>
            <a:lvl8pPr lvl="7" rtl="0" algn="r">
              <a:buNone/>
              <a:defRPr sz="1300">
                <a:solidFill>
                  <a:schemeClr val="dk1"/>
                </a:solidFill>
              </a:defRPr>
            </a:lvl8pPr>
            <a:lvl9pPr lvl="8" rtl="0" algn="r">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inal Slide Option2" showMasterSp="0">
  <p:cSld name="Final Slide Option2">
    <p:bg>
      <p:bgPr>
        <a:solidFill>
          <a:schemeClr val="lt1"/>
        </a:solidFill>
      </p:bgPr>
    </p:bg>
    <p:spTree>
      <p:nvGrpSpPr>
        <p:cNvPr id="246" name="Shape 246"/>
        <p:cNvGrpSpPr/>
        <p:nvPr/>
      </p:nvGrpSpPr>
      <p:grpSpPr>
        <a:xfrm>
          <a:off x="0" y="0"/>
          <a:ext cx="0" cy="0"/>
          <a:chOff x="0" y="0"/>
          <a:chExt cx="0" cy="0"/>
        </a:xfrm>
      </p:grpSpPr>
      <p:pic>
        <p:nvPicPr>
          <p:cNvPr id="247" name="Google Shape;247;p41"/>
          <p:cNvPicPr preferRelativeResize="0"/>
          <p:nvPr/>
        </p:nvPicPr>
        <p:blipFill rotWithShape="1">
          <a:blip r:embed="rId2">
            <a:alphaModFix/>
          </a:blip>
          <a:srcRect b="0" l="0" r="0" t="0"/>
          <a:stretch/>
        </p:blipFill>
        <p:spPr>
          <a:xfrm>
            <a:off x="2900930" y="2669191"/>
            <a:ext cx="3380100" cy="162300"/>
          </a:xfrm>
          <a:prstGeom prst="rect">
            <a:avLst/>
          </a:prstGeom>
          <a:noFill/>
          <a:ln>
            <a:noFill/>
          </a:ln>
        </p:spPr>
      </p:pic>
      <p:sp>
        <p:nvSpPr>
          <p:cNvPr id="248" name="Google Shape;248;p41"/>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lvl1pPr lvl="0" rtl="0" algn="r">
              <a:buNone/>
              <a:defRPr sz="1300">
                <a:solidFill>
                  <a:schemeClr val="dk1"/>
                </a:solidFill>
              </a:defRPr>
            </a:lvl1pPr>
            <a:lvl2pPr lvl="1" rtl="0" algn="r">
              <a:buNone/>
              <a:defRPr sz="1300">
                <a:solidFill>
                  <a:schemeClr val="dk1"/>
                </a:solidFill>
              </a:defRPr>
            </a:lvl2pPr>
            <a:lvl3pPr lvl="2" rtl="0" algn="r">
              <a:buNone/>
              <a:defRPr sz="1300">
                <a:solidFill>
                  <a:schemeClr val="dk1"/>
                </a:solidFill>
              </a:defRPr>
            </a:lvl3pPr>
            <a:lvl4pPr lvl="3" rtl="0" algn="r">
              <a:buNone/>
              <a:defRPr sz="1300">
                <a:solidFill>
                  <a:schemeClr val="dk1"/>
                </a:solidFill>
              </a:defRPr>
            </a:lvl4pPr>
            <a:lvl5pPr lvl="4" rtl="0" algn="r">
              <a:buNone/>
              <a:defRPr sz="1300">
                <a:solidFill>
                  <a:schemeClr val="dk1"/>
                </a:solidFill>
              </a:defRPr>
            </a:lvl5pPr>
            <a:lvl6pPr lvl="5" rtl="0" algn="r">
              <a:buNone/>
              <a:defRPr sz="1300">
                <a:solidFill>
                  <a:schemeClr val="dk1"/>
                </a:solidFill>
              </a:defRPr>
            </a:lvl6pPr>
            <a:lvl7pPr lvl="6" rtl="0" algn="r">
              <a:buNone/>
              <a:defRPr sz="1300">
                <a:solidFill>
                  <a:schemeClr val="dk1"/>
                </a:solidFill>
              </a:defRPr>
            </a:lvl7pPr>
            <a:lvl8pPr lvl="7" rtl="0" algn="r">
              <a:buNone/>
              <a:defRPr sz="1300">
                <a:solidFill>
                  <a:schemeClr val="dk1"/>
                </a:solidFill>
              </a:defRPr>
            </a:lvl8pPr>
            <a:lvl9pPr lvl="8" rtl="0" algn="r">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Final Slide Option3" showMasterSp="0">
  <p:cSld name="Final Slide Option3">
    <p:bg>
      <p:bgPr>
        <a:solidFill>
          <a:srgbClr val="595959"/>
        </a:solidFill>
      </p:bgPr>
    </p:bg>
    <p:spTree>
      <p:nvGrpSpPr>
        <p:cNvPr id="249" name="Shape 249"/>
        <p:cNvGrpSpPr/>
        <p:nvPr/>
      </p:nvGrpSpPr>
      <p:grpSpPr>
        <a:xfrm>
          <a:off x="0" y="0"/>
          <a:ext cx="0" cy="0"/>
          <a:chOff x="0" y="0"/>
          <a:chExt cx="0" cy="0"/>
        </a:xfrm>
      </p:grpSpPr>
      <p:pic>
        <p:nvPicPr>
          <p:cNvPr id="250" name="Google Shape;250;p42"/>
          <p:cNvPicPr preferRelativeResize="0"/>
          <p:nvPr/>
        </p:nvPicPr>
        <p:blipFill rotWithShape="1">
          <a:blip r:embed="rId2">
            <a:alphaModFix/>
          </a:blip>
          <a:srcRect b="0" l="0" r="0" t="0"/>
          <a:stretch/>
        </p:blipFill>
        <p:spPr>
          <a:xfrm>
            <a:off x="2900930" y="2669191"/>
            <a:ext cx="3380100" cy="162300"/>
          </a:xfrm>
          <a:prstGeom prst="rect">
            <a:avLst/>
          </a:prstGeom>
          <a:noFill/>
          <a:ln>
            <a:noFill/>
          </a:ln>
        </p:spPr>
      </p:pic>
      <p:sp>
        <p:nvSpPr>
          <p:cNvPr id="251" name="Google Shape;251;p42"/>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lvl1pPr lvl="0" rtl="0" algn="r">
              <a:buNone/>
              <a:defRPr sz="1300">
                <a:solidFill>
                  <a:schemeClr val="dk1"/>
                </a:solidFill>
              </a:defRPr>
            </a:lvl1pPr>
            <a:lvl2pPr lvl="1" rtl="0" algn="r">
              <a:buNone/>
              <a:defRPr sz="1300">
                <a:solidFill>
                  <a:schemeClr val="dk1"/>
                </a:solidFill>
              </a:defRPr>
            </a:lvl2pPr>
            <a:lvl3pPr lvl="2" rtl="0" algn="r">
              <a:buNone/>
              <a:defRPr sz="1300">
                <a:solidFill>
                  <a:schemeClr val="dk1"/>
                </a:solidFill>
              </a:defRPr>
            </a:lvl3pPr>
            <a:lvl4pPr lvl="3" rtl="0" algn="r">
              <a:buNone/>
              <a:defRPr sz="1300">
                <a:solidFill>
                  <a:schemeClr val="dk1"/>
                </a:solidFill>
              </a:defRPr>
            </a:lvl4pPr>
            <a:lvl5pPr lvl="4" rtl="0" algn="r">
              <a:buNone/>
              <a:defRPr sz="1300">
                <a:solidFill>
                  <a:schemeClr val="dk1"/>
                </a:solidFill>
              </a:defRPr>
            </a:lvl5pPr>
            <a:lvl6pPr lvl="5" rtl="0" algn="r">
              <a:buNone/>
              <a:defRPr sz="1300">
                <a:solidFill>
                  <a:schemeClr val="dk1"/>
                </a:solidFill>
              </a:defRPr>
            </a:lvl6pPr>
            <a:lvl7pPr lvl="6" rtl="0" algn="r">
              <a:buNone/>
              <a:defRPr sz="1300">
                <a:solidFill>
                  <a:schemeClr val="dk1"/>
                </a:solidFill>
              </a:defRPr>
            </a:lvl7pPr>
            <a:lvl8pPr lvl="7" rtl="0" algn="r">
              <a:buNone/>
              <a:defRPr sz="1300">
                <a:solidFill>
                  <a:schemeClr val="dk1"/>
                </a:solidFill>
              </a:defRPr>
            </a:lvl8pPr>
            <a:lvl9pPr lvl="8" rtl="0" algn="r">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0.xml"/><Relationship Id="rId22" Type="http://schemas.openxmlformats.org/officeDocument/2006/relationships/slideLayout" Target="../slideLayouts/slideLayout32.xml"/><Relationship Id="rId21" Type="http://schemas.openxmlformats.org/officeDocument/2006/relationships/slideLayout" Target="../slideLayouts/slideLayout31.xml"/><Relationship Id="rId24" Type="http://schemas.openxmlformats.org/officeDocument/2006/relationships/slideLayout" Target="../slideLayouts/slideLayout34.xml"/><Relationship Id="rId23" Type="http://schemas.openxmlformats.org/officeDocument/2006/relationships/slideLayout" Target="../slideLayouts/slideLayout33.xml"/><Relationship Id="rId1" Type="http://schemas.openxmlformats.org/officeDocument/2006/relationships/image" Target="../media/image3.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26" Type="http://schemas.openxmlformats.org/officeDocument/2006/relationships/slideLayout" Target="../slideLayouts/slideLayout36.xml"/><Relationship Id="rId25" Type="http://schemas.openxmlformats.org/officeDocument/2006/relationships/slideLayout" Target="../slideLayouts/slideLayout35.xml"/><Relationship Id="rId28" Type="http://schemas.openxmlformats.org/officeDocument/2006/relationships/slideLayout" Target="../slideLayouts/slideLayout38.xml"/><Relationship Id="rId27" Type="http://schemas.openxmlformats.org/officeDocument/2006/relationships/slideLayout" Target="../slideLayouts/slideLayout37.xml"/><Relationship Id="rId5" Type="http://schemas.openxmlformats.org/officeDocument/2006/relationships/slideLayout" Target="../slideLayouts/slideLayout15.xml"/><Relationship Id="rId6" Type="http://schemas.openxmlformats.org/officeDocument/2006/relationships/slideLayout" Target="../slideLayouts/slideLayout16.xml"/><Relationship Id="rId29" Type="http://schemas.openxmlformats.org/officeDocument/2006/relationships/slideLayout" Target="../slideLayouts/slideLayout39.xml"/><Relationship Id="rId7" Type="http://schemas.openxmlformats.org/officeDocument/2006/relationships/slideLayout" Target="../slideLayouts/slideLayout17.xml"/><Relationship Id="rId8" Type="http://schemas.openxmlformats.org/officeDocument/2006/relationships/slideLayout" Target="../slideLayouts/slideLayout18.xml"/><Relationship Id="rId31" Type="http://schemas.openxmlformats.org/officeDocument/2006/relationships/theme" Target="../theme/theme2.xml"/><Relationship Id="rId30" Type="http://schemas.openxmlformats.org/officeDocument/2006/relationships/slideLayout" Target="../slideLayouts/slideLayout40.xml"/><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slideLayout" Target="../slideLayouts/slideLayout23.xml"/><Relationship Id="rId12" Type="http://schemas.openxmlformats.org/officeDocument/2006/relationships/slideLayout" Target="../slideLayouts/slideLayout22.xml"/><Relationship Id="rId15" Type="http://schemas.openxmlformats.org/officeDocument/2006/relationships/slideLayout" Target="../slideLayouts/slideLayout25.xml"/><Relationship Id="rId14" Type="http://schemas.openxmlformats.org/officeDocument/2006/relationships/slideLayout" Target="../slideLayouts/slideLayout24.xml"/><Relationship Id="rId17" Type="http://schemas.openxmlformats.org/officeDocument/2006/relationships/slideLayout" Target="../slideLayouts/slideLayout27.xml"/><Relationship Id="rId16" Type="http://schemas.openxmlformats.org/officeDocument/2006/relationships/slideLayout" Target="../slideLayouts/slideLayout26.xml"/><Relationship Id="rId19" Type="http://schemas.openxmlformats.org/officeDocument/2006/relationships/slideLayout" Target="../slideLayouts/slideLayout29.xml"/><Relationship Id="rId18"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541337" y="313199"/>
            <a:ext cx="5983200" cy="679800"/>
          </a:xfrm>
          <a:prstGeom prst="rect">
            <a:avLst/>
          </a:prstGeom>
          <a:noFill/>
          <a:ln>
            <a:noFill/>
          </a:ln>
        </p:spPr>
        <p:txBody>
          <a:bodyPr anchorCtr="0" anchor="t" bIns="91425" lIns="91425" spcFirstLastPara="1" rIns="91425" wrap="square" tIns="91425">
            <a:noAutofit/>
          </a:bodyPr>
          <a:lstStyle>
            <a:lvl1pPr indent="0" lvl="0" marL="0" marR="0" rtl="0" algn="l">
              <a:lnSpc>
                <a:spcPct val="117647"/>
              </a:lnSpc>
              <a:spcBef>
                <a:spcPts val="0"/>
              </a:spcBef>
              <a:spcAft>
                <a:spcPts val="0"/>
              </a:spcAft>
              <a:buClr>
                <a:schemeClr val="dk1"/>
              </a:buClr>
              <a:buSzPts val="1400"/>
              <a:buFont typeface="Times New Roman"/>
              <a:buNone/>
              <a:defRPr b="1" i="0" sz="3400" u="none" cap="none" strike="noStrike">
                <a:solidFill>
                  <a:schemeClr val="dk1"/>
                </a:solidFill>
                <a:latin typeface="Times New Roman"/>
                <a:ea typeface="Times New Roman"/>
                <a:cs typeface="Times New Roman"/>
                <a:sym typeface="Times New Roman"/>
              </a:defRPr>
            </a:lvl1pPr>
            <a:lvl2pPr indent="0" lvl="1" rtl="0">
              <a:spcBef>
                <a:spcPts val="0"/>
              </a:spcBef>
              <a:spcAft>
                <a:spcPts val="0"/>
              </a:spcAft>
              <a:buSzPts val="1400"/>
              <a:buNone/>
              <a:defRPr sz="1800"/>
            </a:lvl2pPr>
            <a:lvl3pPr indent="0" lvl="2" rtl="0">
              <a:spcBef>
                <a:spcPts val="0"/>
              </a:spcBef>
              <a:spcAft>
                <a:spcPts val="0"/>
              </a:spcAft>
              <a:buSzPts val="1400"/>
              <a:buNone/>
              <a:defRPr sz="1800"/>
            </a:lvl3pPr>
            <a:lvl4pPr indent="0" lvl="3" rtl="0">
              <a:spcBef>
                <a:spcPts val="0"/>
              </a:spcBef>
              <a:spcAft>
                <a:spcPts val="0"/>
              </a:spcAft>
              <a:buSzPts val="1400"/>
              <a:buNone/>
              <a:defRPr sz="1800"/>
            </a:lvl4pPr>
            <a:lvl5pPr indent="0" lvl="4" rtl="0">
              <a:spcBef>
                <a:spcPts val="0"/>
              </a:spcBef>
              <a:spcAft>
                <a:spcPts val="0"/>
              </a:spcAft>
              <a:buSzPts val="1400"/>
              <a:buNone/>
              <a:defRPr sz="1800"/>
            </a:lvl5pPr>
            <a:lvl6pPr indent="0" lvl="5" rtl="0">
              <a:spcBef>
                <a:spcPts val="0"/>
              </a:spcBef>
              <a:spcAft>
                <a:spcPts val="0"/>
              </a:spcAft>
              <a:buSzPts val="1400"/>
              <a:buNone/>
              <a:defRPr sz="1800"/>
            </a:lvl6pPr>
            <a:lvl7pPr indent="0" lvl="6" rtl="0">
              <a:spcBef>
                <a:spcPts val="0"/>
              </a:spcBef>
              <a:spcAft>
                <a:spcPts val="0"/>
              </a:spcAft>
              <a:buSzPts val="1400"/>
              <a:buNone/>
              <a:defRPr sz="1800"/>
            </a:lvl7pPr>
            <a:lvl8pPr indent="0" lvl="7" rtl="0">
              <a:spcBef>
                <a:spcPts val="0"/>
              </a:spcBef>
              <a:spcAft>
                <a:spcPts val="0"/>
              </a:spcAft>
              <a:buSzPts val="1400"/>
              <a:buNone/>
              <a:defRPr sz="1800"/>
            </a:lvl8pPr>
            <a:lvl9pPr indent="0" lvl="8" rtl="0">
              <a:spcBef>
                <a:spcPts val="0"/>
              </a:spcBef>
              <a:spcAft>
                <a:spcPts val="0"/>
              </a:spcAft>
              <a:buSzPts val="1400"/>
              <a:buNone/>
              <a:defRPr sz="1800"/>
            </a:lvl9pPr>
          </a:lstStyle>
          <a:p/>
        </p:txBody>
      </p:sp>
      <p:sp>
        <p:nvSpPr>
          <p:cNvPr id="52" name="Google Shape;52;p13"/>
          <p:cNvSpPr txBox="1"/>
          <p:nvPr>
            <p:ph idx="1" type="body"/>
          </p:nvPr>
        </p:nvSpPr>
        <p:spPr>
          <a:xfrm>
            <a:off x="534899" y="1278731"/>
            <a:ext cx="6001200" cy="32139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8750"/>
              </a:lnSpc>
              <a:spcBef>
                <a:spcPts val="0"/>
              </a:spcBef>
              <a:spcAft>
                <a:spcPts val="0"/>
              </a:spcAft>
              <a:buClr>
                <a:schemeClr val="dk1"/>
              </a:buClr>
              <a:buSzPts val="1400"/>
              <a:buFont typeface="Arial"/>
              <a:buNone/>
              <a:defRPr b="0" i="0" sz="1600" u="none" cap="none" strike="noStrike">
                <a:solidFill>
                  <a:schemeClr val="dk1"/>
                </a:solidFill>
                <a:latin typeface="Arial"/>
                <a:ea typeface="Arial"/>
                <a:cs typeface="Arial"/>
                <a:sym typeface="Arial"/>
              </a:defRPr>
            </a:lvl1pPr>
            <a:lvl2pPr indent="-330200" lvl="1" marL="914400" marR="0" rtl="0" algn="l">
              <a:lnSpc>
                <a:spcPct val="118750"/>
              </a:lnSpc>
              <a:spcBef>
                <a:spcPts val="0"/>
              </a:spcBef>
              <a:spcAft>
                <a:spcPts val="0"/>
              </a:spcAft>
              <a:buClr>
                <a:schemeClr val="lt2"/>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lnSpc>
                <a:spcPct val="118750"/>
              </a:lnSpc>
              <a:spcBef>
                <a:spcPts val="0"/>
              </a:spcBef>
              <a:spcAft>
                <a:spcPts val="0"/>
              </a:spcAft>
              <a:buClr>
                <a:schemeClr val="accent4"/>
              </a:buClr>
              <a:buSzPts val="1600"/>
              <a:buFont typeface="Arial"/>
              <a:buChar char="‒"/>
              <a:defRPr b="0" i="0" sz="1600" u="none" cap="none" strike="noStrike">
                <a:solidFill>
                  <a:schemeClr val="dk1"/>
                </a:solidFill>
                <a:latin typeface="Arial"/>
                <a:ea typeface="Arial"/>
                <a:cs typeface="Arial"/>
                <a:sym typeface="Arial"/>
              </a:defRPr>
            </a:lvl3pPr>
            <a:lvl4pPr indent="-228600" lvl="3" marL="1828800" marR="0" rtl="0" algn="l">
              <a:lnSpc>
                <a:spcPct val="125000"/>
              </a:lnSpc>
              <a:spcBef>
                <a:spcPts val="0"/>
              </a:spcBef>
              <a:spcAft>
                <a:spcPts val="0"/>
              </a:spcAft>
              <a:buClr>
                <a:schemeClr val="dk1"/>
              </a:buClr>
              <a:buSzPts val="1400"/>
              <a:buFont typeface="Arial"/>
              <a:buNone/>
              <a:defRPr b="0" i="0" sz="1200" u="none" cap="none" strike="noStrike">
                <a:solidFill>
                  <a:schemeClr val="lt2"/>
                </a:solidFill>
                <a:latin typeface="Arial"/>
                <a:ea typeface="Arial"/>
                <a:cs typeface="Arial"/>
                <a:sym typeface="Arial"/>
              </a:defRPr>
            </a:lvl4pPr>
            <a:lvl5pPr indent="-342900" lvl="4" marL="2286000" marR="0" rtl="0" algn="l">
              <a:spcBef>
                <a:spcPts val="85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cxnSp>
        <p:nvCxnSpPr>
          <p:cNvPr id="53" name="Google Shape;53;p13"/>
          <p:cNvCxnSpPr/>
          <p:nvPr/>
        </p:nvCxnSpPr>
        <p:spPr>
          <a:xfrm>
            <a:off x="8465042" y="4878585"/>
            <a:ext cx="0" cy="64800"/>
          </a:xfrm>
          <a:prstGeom prst="straightConnector1">
            <a:avLst/>
          </a:prstGeom>
          <a:noFill/>
          <a:ln cap="flat" cmpd="sng" w="9525">
            <a:solidFill>
              <a:schemeClr val="lt2"/>
            </a:solidFill>
            <a:prstDash val="solid"/>
            <a:round/>
            <a:headEnd len="sm" w="sm" type="none"/>
            <a:tailEnd len="sm" w="sm" type="none"/>
          </a:ln>
        </p:spPr>
      </p:cxnSp>
      <p:sp>
        <p:nvSpPr>
          <p:cNvPr id="54" name="Google Shape;54;p13"/>
          <p:cNvSpPr txBox="1"/>
          <p:nvPr>
            <p:ph idx="12" type="sldNum"/>
          </p:nvPr>
        </p:nvSpPr>
        <p:spPr>
          <a:xfrm>
            <a:off x="8497765" y="4867184"/>
            <a:ext cx="433200" cy="93900"/>
          </a:xfrm>
          <a:prstGeom prst="rect">
            <a:avLst/>
          </a:prstGeom>
          <a:noFill/>
          <a:ln>
            <a:noFill/>
          </a:ln>
        </p:spPr>
        <p:txBody>
          <a:bodyPr anchorCtr="0" anchor="ctr" bIns="0" lIns="0" spcFirstLastPara="1" rIns="0" wrap="square" tIns="0">
            <a:noAutofit/>
          </a:bodyPr>
          <a:lstStyle>
            <a:lvl1pPr indent="0" lvl="0" marL="0" marR="0" rtl="0" algn="l">
              <a:spcBef>
                <a:spcPts val="0"/>
              </a:spcBef>
              <a:buNone/>
              <a:defRPr b="1" i="0" sz="800" u="none" cap="none" strike="noStrike">
                <a:solidFill>
                  <a:schemeClr val="lt2"/>
                </a:solidFill>
                <a:latin typeface="Arial"/>
                <a:ea typeface="Arial"/>
                <a:cs typeface="Arial"/>
                <a:sym typeface="Arial"/>
              </a:defRPr>
            </a:lvl1pPr>
            <a:lvl2pPr indent="0" lvl="1" marL="0" marR="0" rtl="0" algn="l">
              <a:spcBef>
                <a:spcPts val="0"/>
              </a:spcBef>
              <a:buNone/>
              <a:defRPr b="1" i="0" sz="800" u="none" cap="none" strike="noStrike">
                <a:solidFill>
                  <a:schemeClr val="lt2"/>
                </a:solidFill>
                <a:latin typeface="Arial"/>
                <a:ea typeface="Arial"/>
                <a:cs typeface="Arial"/>
                <a:sym typeface="Arial"/>
              </a:defRPr>
            </a:lvl2pPr>
            <a:lvl3pPr indent="0" lvl="2" marL="0" marR="0" rtl="0" algn="l">
              <a:spcBef>
                <a:spcPts val="0"/>
              </a:spcBef>
              <a:buNone/>
              <a:defRPr b="1" i="0" sz="800" u="none" cap="none" strike="noStrike">
                <a:solidFill>
                  <a:schemeClr val="lt2"/>
                </a:solidFill>
                <a:latin typeface="Arial"/>
                <a:ea typeface="Arial"/>
                <a:cs typeface="Arial"/>
                <a:sym typeface="Arial"/>
              </a:defRPr>
            </a:lvl3pPr>
            <a:lvl4pPr indent="0" lvl="3" marL="0" marR="0" rtl="0" algn="l">
              <a:spcBef>
                <a:spcPts val="0"/>
              </a:spcBef>
              <a:buNone/>
              <a:defRPr b="1" i="0" sz="800" u="none" cap="none" strike="noStrike">
                <a:solidFill>
                  <a:schemeClr val="lt2"/>
                </a:solidFill>
                <a:latin typeface="Arial"/>
                <a:ea typeface="Arial"/>
                <a:cs typeface="Arial"/>
                <a:sym typeface="Arial"/>
              </a:defRPr>
            </a:lvl4pPr>
            <a:lvl5pPr indent="0" lvl="4" marL="0" marR="0" rtl="0" algn="l">
              <a:spcBef>
                <a:spcPts val="0"/>
              </a:spcBef>
              <a:buNone/>
              <a:defRPr b="1" i="0" sz="800" u="none" cap="none" strike="noStrike">
                <a:solidFill>
                  <a:schemeClr val="lt2"/>
                </a:solidFill>
                <a:latin typeface="Arial"/>
                <a:ea typeface="Arial"/>
                <a:cs typeface="Arial"/>
                <a:sym typeface="Arial"/>
              </a:defRPr>
            </a:lvl5pPr>
            <a:lvl6pPr indent="0" lvl="5" marL="0" marR="0" rtl="0" algn="l">
              <a:spcBef>
                <a:spcPts val="0"/>
              </a:spcBef>
              <a:buNone/>
              <a:defRPr b="1" i="0" sz="800" u="none" cap="none" strike="noStrike">
                <a:solidFill>
                  <a:schemeClr val="lt2"/>
                </a:solidFill>
                <a:latin typeface="Arial"/>
                <a:ea typeface="Arial"/>
                <a:cs typeface="Arial"/>
                <a:sym typeface="Arial"/>
              </a:defRPr>
            </a:lvl6pPr>
            <a:lvl7pPr indent="0" lvl="6" marL="0" marR="0" rtl="0" algn="l">
              <a:spcBef>
                <a:spcPts val="0"/>
              </a:spcBef>
              <a:buNone/>
              <a:defRPr b="1" i="0" sz="800" u="none" cap="none" strike="noStrike">
                <a:solidFill>
                  <a:schemeClr val="lt2"/>
                </a:solidFill>
                <a:latin typeface="Arial"/>
                <a:ea typeface="Arial"/>
                <a:cs typeface="Arial"/>
                <a:sym typeface="Arial"/>
              </a:defRPr>
            </a:lvl7pPr>
            <a:lvl8pPr indent="0" lvl="7" marL="0" marR="0" rtl="0" algn="l">
              <a:spcBef>
                <a:spcPts val="0"/>
              </a:spcBef>
              <a:buNone/>
              <a:defRPr b="1" i="0" sz="800" u="none" cap="none" strike="noStrike">
                <a:solidFill>
                  <a:schemeClr val="lt2"/>
                </a:solidFill>
                <a:latin typeface="Arial"/>
                <a:ea typeface="Arial"/>
                <a:cs typeface="Arial"/>
                <a:sym typeface="Arial"/>
              </a:defRPr>
            </a:lvl8pPr>
            <a:lvl9pPr indent="0" lvl="8" marL="0" marR="0" rtl="0" algn="l">
              <a:spcBef>
                <a:spcPts val="0"/>
              </a:spcBef>
              <a:buNone/>
              <a:defRPr b="1" i="0" sz="800" u="none" cap="none" strike="noStrike">
                <a:solidFill>
                  <a:schemeClr val="lt2"/>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
              <a:t>‹#›</a:t>
            </a:fld>
            <a:endParaRPr/>
          </a:p>
        </p:txBody>
      </p:sp>
      <p:pic>
        <p:nvPicPr>
          <p:cNvPr id="55" name="Google Shape;55;p13"/>
          <p:cNvPicPr preferRelativeResize="0"/>
          <p:nvPr/>
        </p:nvPicPr>
        <p:blipFill rotWithShape="1">
          <a:blip r:embed="rId1">
            <a:alphaModFix/>
          </a:blip>
          <a:srcRect b="0" l="0" r="0" t="0"/>
          <a:stretch/>
        </p:blipFill>
        <p:spPr>
          <a:xfrm>
            <a:off x="500410" y="4782592"/>
            <a:ext cx="918000" cy="2100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 id="2147483670" r:id="rId13"/>
    <p:sldLayoutId id="2147483671" r:id="rId14"/>
    <p:sldLayoutId id="2147483672" r:id="rId15"/>
    <p:sldLayoutId id="2147483673" r:id="rId16"/>
    <p:sldLayoutId id="2147483674" r:id="rId17"/>
    <p:sldLayoutId id="2147483675" r:id="rId18"/>
    <p:sldLayoutId id="2147483676" r:id="rId19"/>
    <p:sldLayoutId id="2147483677" r:id="rId20"/>
    <p:sldLayoutId id="2147483678" r:id="rId21"/>
    <p:sldLayoutId id="2147483679" r:id="rId22"/>
    <p:sldLayoutId id="2147483680" r:id="rId23"/>
    <p:sldLayoutId id="2147483681" r:id="rId24"/>
    <p:sldLayoutId id="2147483682" r:id="rId25"/>
    <p:sldLayoutId id="2147483683" r:id="rId26"/>
    <p:sldLayoutId id="2147483684" r:id="rId27"/>
    <p:sldLayoutId id="2147483685" r:id="rId28"/>
    <p:sldLayoutId id="2147483686" r:id="rId29"/>
    <p:sldLayoutId id="2147483687" r:id="rId3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3.xml"/><Relationship Id="rId3" Type="http://schemas.openxmlformats.org/officeDocument/2006/relationships/image" Target="../media/image1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0.xml"/><Relationship Id="rId3"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3.xml"/><Relationship Id="rId3" Type="http://schemas.openxmlformats.org/officeDocument/2006/relationships/image" Target="../media/image1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4.xml"/><Relationship Id="rId3" Type="http://schemas.openxmlformats.org/officeDocument/2006/relationships/image" Target="../media/image13.png"/><Relationship Id="rId4" Type="http://schemas.openxmlformats.org/officeDocument/2006/relationships/image" Target="../media/image2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5.xml"/><Relationship Id="rId3" Type="http://schemas.openxmlformats.org/officeDocument/2006/relationships/image" Target="../media/image1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6.xml"/><Relationship Id="rId3" Type="http://schemas.openxmlformats.org/officeDocument/2006/relationships/image" Target="../media/image2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7.xml"/><Relationship Id="rId3"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8.xml"/><Relationship Id="rId3" Type="http://schemas.openxmlformats.org/officeDocument/2006/relationships/image" Target="../media/image22.png"/><Relationship Id="rId4" Type="http://schemas.openxmlformats.org/officeDocument/2006/relationships/image" Target="../media/image19.png"/><Relationship Id="rId5" Type="http://schemas.openxmlformats.org/officeDocument/2006/relationships/image" Target="../media/image1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29.xml"/><Relationship Id="rId3" Type="http://schemas.openxmlformats.org/officeDocument/2006/relationships/image" Target="../media/image24.png"/><Relationship Id="rId4" Type="http://schemas.openxmlformats.org/officeDocument/2006/relationships/hyperlink" Target="http://iowa.pearsonaccessnext.com/addtl-rpt-resource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6.xml"/><Relationship Id="rId3" Type="http://schemas.openxmlformats.org/officeDocument/2006/relationships/hyperlink" Target="http://iowa.pearsonaccessnext.com/resources/test-prep/ISASP2019ELABlueprints.pdf" TargetMode="External"/><Relationship Id="rId4" Type="http://schemas.openxmlformats.org/officeDocument/2006/relationships/hyperlink" Target="http://iowa.pearsonaccessnext.com/resources/test-prep/ISASP2019MathematicsBlueprints.pdf" TargetMode="External"/><Relationship Id="rId5" Type="http://schemas.openxmlformats.org/officeDocument/2006/relationships/hyperlink" Target="http://iowa.pearsonaccessnext.com/resources/test-prep/ISASP2019ScienceBlueprints.pdf"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9.xml"/><Relationship Id="rId3" Type="http://schemas.openxmlformats.org/officeDocument/2006/relationships/hyperlink" Target="http://iowa.pearsonaccessnext.com/resources/reports/ISASP_ELAPLD_101119.pdf" TargetMode="External"/><Relationship Id="rId4" Type="http://schemas.openxmlformats.org/officeDocument/2006/relationships/hyperlink" Target="http://iowa.pearsonaccessnext.com/resources/reports/ISASP_MathPLD_101119.pdf" TargetMode="External"/><Relationship Id="rId5" Type="http://schemas.openxmlformats.org/officeDocument/2006/relationships/hyperlink" Target="http://iowa.pearsonaccessnext.com/resources/reports/ISASP_Science_PLD_101119.pdf"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43"/>
          <p:cNvSpPr txBox="1"/>
          <p:nvPr>
            <p:ph type="ctrTitle"/>
          </p:nvPr>
        </p:nvSpPr>
        <p:spPr>
          <a:xfrm>
            <a:off x="459900" y="1730098"/>
            <a:ext cx="3683100" cy="1683300"/>
          </a:xfrm>
          <a:prstGeom prst="rect">
            <a:avLst/>
          </a:prstGeom>
          <a:noFill/>
          <a:ln>
            <a:noFill/>
          </a:ln>
        </p:spPr>
        <p:txBody>
          <a:bodyPr anchorCtr="0" anchor="t" bIns="0" lIns="0" spcFirstLastPara="1" rIns="0" wrap="square" tIns="0">
            <a:noAutofit/>
          </a:bodyPr>
          <a:lstStyle/>
          <a:p>
            <a:pPr indent="0" lvl="0" marL="0" rtl="0" algn="l">
              <a:spcBef>
                <a:spcPts val="0"/>
              </a:spcBef>
              <a:spcAft>
                <a:spcPts val="0"/>
              </a:spcAft>
              <a:buClr>
                <a:schemeClr val="lt1"/>
              </a:buClr>
              <a:buFont typeface="Times New Roman"/>
              <a:buNone/>
            </a:pPr>
            <a:r>
              <a:rPr lang="en"/>
              <a:t>ISASP Training:</a:t>
            </a:r>
            <a:endParaRPr/>
          </a:p>
          <a:p>
            <a:pPr indent="0" lvl="0" marL="0" marR="0" rtl="0" algn="l">
              <a:lnSpc>
                <a:spcPct val="116666"/>
              </a:lnSpc>
              <a:spcBef>
                <a:spcPts val="0"/>
              </a:spcBef>
              <a:spcAft>
                <a:spcPts val="0"/>
              </a:spcAft>
              <a:buClr>
                <a:schemeClr val="lt1"/>
              </a:buClr>
              <a:buFont typeface="Times New Roman"/>
              <a:buNone/>
            </a:pPr>
            <a:r>
              <a:rPr lang="en"/>
              <a:t>Using and Interpreting Reports</a:t>
            </a:r>
            <a:endParaRPr b="1" i="0" sz="3600" u="none" cap="none" strike="noStrike">
              <a:solidFill>
                <a:schemeClr val="lt1"/>
              </a:solidFill>
              <a:latin typeface="Times New Roman"/>
              <a:ea typeface="Times New Roman"/>
              <a:cs typeface="Times New Roman"/>
              <a:sym typeface="Times New Roman"/>
            </a:endParaRPr>
          </a:p>
        </p:txBody>
      </p:sp>
      <p:sp>
        <p:nvSpPr>
          <p:cNvPr id="258" name="Google Shape;258;p43"/>
          <p:cNvSpPr/>
          <p:nvPr>
            <p:ph idx="3" type="pic"/>
          </p:nvPr>
        </p:nvSpPr>
        <p:spPr>
          <a:xfrm>
            <a:off x="5596175" y="0"/>
            <a:ext cx="3547800" cy="5143500"/>
          </a:xfrm>
          <a:prstGeom prst="rect">
            <a:avLst/>
          </a:prstGeom>
          <a:solidFill>
            <a:srgbClr val="BBBBBB"/>
          </a:solidFill>
          <a:ln>
            <a:noFill/>
          </a:ln>
        </p:spPr>
        <p:txBody>
          <a:bodyPr anchorCtr="0" anchor="t" bIns="91425" lIns="91425" spcFirstLastPara="1" rIns="91425" wrap="square" tIns="91425">
            <a:noAutofit/>
          </a:bodyPr>
          <a:lstStyle/>
          <a:p>
            <a:pPr indent="0" lvl="0" marL="0" rtl="0" algn="ctr">
              <a:lnSpc>
                <a:spcPct val="200000"/>
              </a:lnSpc>
              <a:spcBef>
                <a:spcPts val="0"/>
              </a:spcBef>
              <a:spcAft>
                <a:spcPts val="0"/>
              </a:spcAft>
              <a:buClr>
                <a:schemeClr val="dk1"/>
              </a:buClr>
              <a:buSzPts val="1100"/>
              <a:buFont typeface="Arial"/>
              <a:buNone/>
            </a:pPr>
            <a:r>
              <a:t/>
            </a:r>
            <a:endParaRPr/>
          </a:p>
          <a:p>
            <a:pPr indent="0" lvl="0" marL="0" rtl="0" algn="ctr">
              <a:lnSpc>
                <a:spcPct val="200000"/>
              </a:lnSpc>
              <a:spcBef>
                <a:spcPts val="0"/>
              </a:spcBef>
              <a:spcAft>
                <a:spcPts val="0"/>
              </a:spcAft>
              <a:buClr>
                <a:schemeClr val="dk1"/>
              </a:buClr>
              <a:buSzPts val="1100"/>
              <a:buFont typeface="Arial"/>
              <a:buNone/>
            </a:pPr>
            <a:r>
              <a:t/>
            </a:r>
            <a:endParaRPr/>
          </a:p>
          <a:p>
            <a:pPr indent="0" lvl="0" marL="0" rtl="0" algn="ctr">
              <a:lnSpc>
                <a:spcPct val="200000"/>
              </a:lnSpc>
              <a:spcBef>
                <a:spcPts val="0"/>
              </a:spcBef>
              <a:spcAft>
                <a:spcPts val="0"/>
              </a:spcAft>
              <a:buClr>
                <a:schemeClr val="dk1"/>
              </a:buClr>
              <a:buSzPts val="1100"/>
              <a:buFont typeface="Arial"/>
              <a:buNone/>
            </a:pPr>
            <a:r>
              <a:t/>
            </a:r>
            <a:endParaRPr/>
          </a:p>
          <a:p>
            <a:pPr indent="0" lvl="0" marL="0" rtl="0" algn="ctr">
              <a:lnSpc>
                <a:spcPct val="200000"/>
              </a:lnSpc>
              <a:spcBef>
                <a:spcPts val="0"/>
              </a:spcBef>
              <a:spcAft>
                <a:spcPts val="0"/>
              </a:spcAft>
              <a:buClr>
                <a:schemeClr val="dk1"/>
              </a:buClr>
              <a:buSzPts val="1100"/>
              <a:buFont typeface="Arial"/>
              <a:buNone/>
            </a:pPr>
            <a:r>
              <a:t/>
            </a:r>
            <a:endParaRPr/>
          </a:p>
          <a:p>
            <a:pPr indent="0" lvl="0" marL="0" rtl="0" algn="ctr">
              <a:lnSpc>
                <a:spcPct val="200000"/>
              </a:lnSpc>
              <a:spcBef>
                <a:spcPts val="0"/>
              </a:spcBef>
              <a:spcAft>
                <a:spcPts val="0"/>
              </a:spcAft>
              <a:buClr>
                <a:schemeClr val="dk1"/>
              </a:buClr>
              <a:buSzPts val="1100"/>
              <a:buFont typeface="Arial"/>
              <a:buNone/>
            </a:pPr>
            <a:r>
              <a:t/>
            </a:r>
            <a:endParaRPr/>
          </a:p>
          <a:p>
            <a:pPr indent="0" lvl="0" marL="0" rtl="0" algn="ctr">
              <a:lnSpc>
                <a:spcPct val="200000"/>
              </a:lnSpc>
              <a:spcBef>
                <a:spcPts val="0"/>
              </a:spcBef>
              <a:spcAft>
                <a:spcPts val="0"/>
              </a:spcAft>
              <a:buClr>
                <a:schemeClr val="dk1"/>
              </a:buClr>
              <a:buSzPts val="1100"/>
              <a:buFont typeface="Arial"/>
              <a:buNone/>
            </a:pPr>
            <a:r>
              <a:t/>
            </a:r>
            <a:endParaRPr/>
          </a:p>
          <a:p>
            <a:pPr indent="0" lvl="0" marL="0" rtl="0" algn="ctr">
              <a:lnSpc>
                <a:spcPct val="200000"/>
              </a:lnSpc>
              <a:spcBef>
                <a:spcPts val="0"/>
              </a:spcBef>
              <a:spcAft>
                <a:spcPts val="0"/>
              </a:spcAft>
              <a:buClr>
                <a:schemeClr val="dk1"/>
              </a:buClr>
              <a:buSzPts val="1100"/>
              <a:buFont typeface="Arial"/>
              <a:buNone/>
            </a:pPr>
            <a:r>
              <a:t/>
            </a:r>
            <a:endParaRPr/>
          </a:p>
          <a:p>
            <a:pPr indent="0" lvl="0" marL="0" rtl="0" algn="ctr">
              <a:lnSpc>
                <a:spcPct val="200000"/>
              </a:lnSpc>
              <a:spcBef>
                <a:spcPts val="0"/>
              </a:spcBef>
              <a:spcAft>
                <a:spcPts val="0"/>
              </a:spcAft>
              <a:buClr>
                <a:schemeClr val="dk1"/>
              </a:buClr>
              <a:buSzPts val="1100"/>
              <a:buFont typeface="Arial"/>
              <a:buNone/>
            </a:pPr>
            <a:r>
              <a:t/>
            </a:r>
            <a:endParaRPr/>
          </a:p>
          <a:p>
            <a:pPr indent="0" lvl="0" marL="0" rtl="0" algn="ctr">
              <a:lnSpc>
                <a:spcPct val="200000"/>
              </a:lnSpc>
              <a:spcBef>
                <a:spcPts val="0"/>
              </a:spcBef>
              <a:spcAft>
                <a:spcPts val="0"/>
              </a:spcAft>
              <a:buClr>
                <a:schemeClr val="dk1"/>
              </a:buClr>
              <a:buSzPts val="1100"/>
              <a:buFont typeface="Arial"/>
              <a:buNone/>
            </a:pPr>
            <a:r>
              <a:t/>
            </a:r>
            <a:endParaRPr/>
          </a:p>
        </p:txBody>
      </p:sp>
      <p:cxnSp>
        <p:nvCxnSpPr>
          <p:cNvPr id="259" name="Google Shape;259;p43"/>
          <p:cNvCxnSpPr/>
          <p:nvPr/>
        </p:nvCxnSpPr>
        <p:spPr>
          <a:xfrm>
            <a:off x="8465042" y="4878585"/>
            <a:ext cx="0" cy="64800"/>
          </a:xfrm>
          <a:prstGeom prst="straightConnector1">
            <a:avLst/>
          </a:prstGeom>
          <a:noFill/>
          <a:ln cap="flat" cmpd="sng" w="9525">
            <a:solidFill>
              <a:schemeClr val="lt2"/>
            </a:solidFill>
            <a:prstDash val="solid"/>
            <a:round/>
            <a:headEnd len="sm" w="sm" type="none"/>
            <a:tailEnd len="sm" w="sm" type="none"/>
          </a:ln>
        </p:spPr>
      </p:cxnSp>
      <p:sp>
        <p:nvSpPr>
          <p:cNvPr id="260" name="Google Shape;260;p43"/>
          <p:cNvSpPr txBox="1"/>
          <p:nvPr/>
        </p:nvSpPr>
        <p:spPr>
          <a:xfrm>
            <a:off x="8497765" y="4867184"/>
            <a:ext cx="433200" cy="93900"/>
          </a:xfrm>
          <a:prstGeom prst="rect">
            <a:avLst/>
          </a:prstGeom>
          <a:noFill/>
          <a:ln>
            <a:noFill/>
          </a:ln>
        </p:spPr>
        <p:txBody>
          <a:bodyPr anchorCtr="0" anchor="ctr" bIns="0" lIns="0" spcFirstLastPara="1" rIns="0" wrap="square" tIns="0">
            <a:noAutofit/>
          </a:bodyPr>
          <a:lstStyle/>
          <a:p>
            <a:pPr indent="0" lvl="0" marL="0" marR="0" rtl="0" algn="l">
              <a:spcBef>
                <a:spcPts val="0"/>
              </a:spcBef>
              <a:spcAft>
                <a:spcPts val="0"/>
              </a:spcAft>
              <a:buNone/>
            </a:pPr>
            <a:fld id="{00000000-1234-1234-1234-123412341234}" type="slidenum">
              <a:rPr b="1" i="0" lang="en" sz="800" u="none" cap="none" strike="noStrike">
                <a:solidFill>
                  <a:schemeClr val="lt2"/>
                </a:solidFill>
                <a:latin typeface="Arial"/>
                <a:ea typeface="Arial"/>
                <a:cs typeface="Arial"/>
                <a:sym typeface="Arial"/>
              </a:rPr>
              <a:t>‹#›</a:t>
            </a:fld>
            <a:endParaRPr b="1" i="0" sz="800" u="none" cap="none" strike="noStrike">
              <a:solidFill>
                <a:schemeClr val="lt2"/>
              </a:solidFill>
              <a:latin typeface="Arial"/>
              <a:ea typeface="Arial"/>
              <a:cs typeface="Arial"/>
              <a:sym typeface="Arial"/>
            </a:endParaRPr>
          </a:p>
        </p:txBody>
      </p:sp>
      <p:sp>
        <p:nvSpPr>
          <p:cNvPr id="261" name="Google Shape;261;p43"/>
          <p:cNvSpPr txBox="1"/>
          <p:nvPr/>
        </p:nvSpPr>
        <p:spPr>
          <a:xfrm>
            <a:off x="6293644" y="4870777"/>
            <a:ext cx="2136000" cy="87600"/>
          </a:xfrm>
          <a:prstGeom prst="rect">
            <a:avLst/>
          </a:prstGeom>
          <a:noFill/>
          <a:ln>
            <a:noFill/>
          </a:ln>
        </p:spPr>
        <p:txBody>
          <a:bodyPr anchorCtr="0" anchor="b" bIns="0" lIns="0" spcFirstLastPara="1" rIns="0" wrap="square" tIns="0">
            <a:noAutofit/>
          </a:bodyPr>
          <a:lstStyle/>
          <a:p>
            <a:pPr indent="0" lvl="0" marL="0" marR="0" rtl="0" algn="r">
              <a:lnSpc>
                <a:spcPct val="100000"/>
              </a:lnSpc>
              <a:spcBef>
                <a:spcPts val="0"/>
              </a:spcBef>
              <a:spcAft>
                <a:spcPts val="0"/>
              </a:spcAft>
              <a:buClr>
                <a:schemeClr val="lt2"/>
              </a:buClr>
              <a:buFont typeface="Arial"/>
              <a:buNone/>
            </a:pPr>
            <a:r>
              <a:rPr b="1" lang="en" sz="700">
                <a:solidFill>
                  <a:schemeClr val="lt2"/>
                </a:solidFill>
              </a:rPr>
              <a:t>ISASP Reports Training</a:t>
            </a:r>
            <a:endParaRPr b="1" i="0" sz="700" u="none" cap="none" strike="noStrike">
              <a:solidFill>
                <a:schemeClr val="lt2"/>
              </a:solidFill>
              <a:latin typeface="Arial"/>
              <a:ea typeface="Arial"/>
              <a:cs typeface="Arial"/>
              <a:sym typeface="Arial"/>
            </a:endParaRPr>
          </a:p>
        </p:txBody>
      </p:sp>
      <p:sp>
        <p:nvSpPr>
          <p:cNvPr id="262" name="Google Shape;262;p43"/>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263" name="Google Shape;263;p43"/>
          <p:cNvPicPr preferRelativeResize="0"/>
          <p:nvPr/>
        </p:nvPicPr>
        <p:blipFill>
          <a:blip r:embed="rId3">
            <a:alphaModFix/>
          </a:blip>
          <a:stretch>
            <a:fillRect/>
          </a:stretch>
        </p:blipFill>
        <p:spPr>
          <a:xfrm>
            <a:off x="4572000" y="0"/>
            <a:ext cx="4571950" cy="5143499"/>
          </a:xfrm>
          <a:prstGeom prst="rect">
            <a:avLst/>
          </a:prstGeom>
          <a:noFill/>
          <a:ln>
            <a:noFill/>
          </a:ln>
        </p:spPr>
      </p:pic>
      <p:sp>
        <p:nvSpPr>
          <p:cNvPr id="264" name="Google Shape;264;p43"/>
          <p:cNvSpPr txBox="1"/>
          <p:nvPr/>
        </p:nvSpPr>
        <p:spPr>
          <a:xfrm>
            <a:off x="7433650" y="4818400"/>
            <a:ext cx="1710300" cy="256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800">
                <a:solidFill>
                  <a:schemeClr val="lt2"/>
                </a:solidFill>
              </a:rPr>
              <a:t>Illustration by Lucy Vigrass</a:t>
            </a:r>
            <a:endParaRPr sz="800">
              <a:solidFill>
                <a:schemeClr val="l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p52"/>
          <p:cNvSpPr txBox="1"/>
          <p:nvPr>
            <p:ph type="title"/>
          </p:nvPr>
        </p:nvSpPr>
        <p:spPr>
          <a:xfrm>
            <a:off x="541350" y="313200"/>
            <a:ext cx="7573800" cy="83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Achievement Levels and Cut Scores</a:t>
            </a:r>
            <a:endParaRPr/>
          </a:p>
        </p:txBody>
      </p:sp>
      <p:sp>
        <p:nvSpPr>
          <p:cNvPr id="324" name="Google Shape;324;p52"/>
          <p:cNvSpPr txBox="1"/>
          <p:nvPr>
            <p:ph idx="12" type="sldNum"/>
          </p:nvPr>
        </p:nvSpPr>
        <p:spPr>
          <a:xfrm>
            <a:off x="8497765" y="4867184"/>
            <a:ext cx="433200" cy="93900"/>
          </a:xfrm>
          <a:prstGeom prst="rect">
            <a:avLst/>
          </a:prstGeom>
        </p:spPr>
        <p:txBody>
          <a:bodyPr anchorCtr="0" anchor="ctr" bIns="0"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
        <p:nvSpPr>
          <p:cNvPr id="325" name="Google Shape;325;p52"/>
          <p:cNvSpPr txBox="1"/>
          <p:nvPr>
            <p:ph idx="1" type="body"/>
          </p:nvPr>
        </p:nvSpPr>
        <p:spPr>
          <a:xfrm>
            <a:off x="541350" y="1524125"/>
            <a:ext cx="7024500" cy="2836200"/>
          </a:xfrm>
          <a:prstGeom prst="rect">
            <a:avLst/>
          </a:prstGeom>
        </p:spPr>
        <p:txBody>
          <a:bodyPr anchorCtr="0" anchor="t" bIns="91425" lIns="91425" spcFirstLastPara="1" rIns="91425" wrap="square" tIns="91425">
            <a:noAutofit/>
          </a:bodyPr>
          <a:lstStyle/>
          <a:p>
            <a:pPr indent="-330200" lvl="0" marL="457200" rtl="0" algn="l">
              <a:spcBef>
                <a:spcPts val="1134"/>
              </a:spcBef>
              <a:spcAft>
                <a:spcPts val="0"/>
              </a:spcAft>
              <a:buSzPts val="1600"/>
              <a:buChar char="●"/>
            </a:pPr>
            <a:r>
              <a:rPr lang="en"/>
              <a:t>Both Achievement Levels and cut score ranges were established in a standard setting committee meeting in summer 2019.</a:t>
            </a:r>
            <a:endParaRPr/>
          </a:p>
          <a:p>
            <a:pPr indent="-330200" lvl="1" marL="914400" rtl="0" algn="l">
              <a:spcBef>
                <a:spcPts val="0"/>
              </a:spcBef>
              <a:spcAft>
                <a:spcPts val="0"/>
              </a:spcAft>
              <a:buSzPts val="1600"/>
              <a:buChar char="○"/>
            </a:pPr>
            <a:r>
              <a:rPr lang="en"/>
              <a:t>185 educators from across Iowa participated</a:t>
            </a:r>
            <a:endParaRPr/>
          </a:p>
          <a:p>
            <a:pPr indent="-330200" lvl="0" marL="457200" rtl="0" algn="l">
              <a:spcBef>
                <a:spcPts val="0"/>
              </a:spcBef>
              <a:spcAft>
                <a:spcPts val="0"/>
              </a:spcAft>
              <a:buSzPts val="1600"/>
              <a:buChar char="●"/>
            </a:pPr>
            <a:r>
              <a:rPr lang="en"/>
              <a:t>The Achievement Levels and cut score ranges were then approved by the Iowa State Board of Education in September 2019.</a:t>
            </a:r>
            <a:br>
              <a:rPr lang="en"/>
            </a:br>
            <a:endParaRPr sz="1200"/>
          </a:p>
          <a:p>
            <a:pPr indent="0" lvl="0" marL="0" rtl="0" algn="l">
              <a:spcBef>
                <a:spcPts val="1134"/>
              </a:spcBef>
              <a:spcAft>
                <a:spcPts val="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53"/>
          <p:cNvSpPr txBox="1"/>
          <p:nvPr>
            <p:ph type="title"/>
          </p:nvPr>
        </p:nvSpPr>
        <p:spPr>
          <a:xfrm>
            <a:off x="541356" y="313200"/>
            <a:ext cx="7668300" cy="83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Cut Scores - English Language Arts</a:t>
            </a:r>
            <a:endParaRPr/>
          </a:p>
        </p:txBody>
      </p:sp>
      <p:sp>
        <p:nvSpPr>
          <p:cNvPr id="331" name="Google Shape;331;p53"/>
          <p:cNvSpPr txBox="1"/>
          <p:nvPr>
            <p:ph idx="12" type="sldNum"/>
          </p:nvPr>
        </p:nvSpPr>
        <p:spPr>
          <a:xfrm>
            <a:off x="8497765" y="4867184"/>
            <a:ext cx="433200" cy="939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pic>
        <p:nvPicPr>
          <p:cNvPr id="332" name="Google Shape;332;p53"/>
          <p:cNvPicPr preferRelativeResize="0"/>
          <p:nvPr/>
        </p:nvPicPr>
        <p:blipFill rotWithShape="1">
          <a:blip r:embed="rId3">
            <a:alphaModFix/>
          </a:blip>
          <a:srcRect b="0" l="0" r="0" t="0"/>
          <a:stretch/>
        </p:blipFill>
        <p:spPr>
          <a:xfrm>
            <a:off x="1406250" y="979000"/>
            <a:ext cx="5373000" cy="37656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54"/>
          <p:cNvSpPr txBox="1"/>
          <p:nvPr>
            <p:ph type="title"/>
          </p:nvPr>
        </p:nvSpPr>
        <p:spPr>
          <a:xfrm>
            <a:off x="541356" y="313200"/>
            <a:ext cx="7668300" cy="83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Cut Scores - English Language Arts</a:t>
            </a:r>
            <a:endParaRPr/>
          </a:p>
        </p:txBody>
      </p:sp>
      <p:sp>
        <p:nvSpPr>
          <p:cNvPr id="338" name="Google Shape;338;p54"/>
          <p:cNvSpPr txBox="1"/>
          <p:nvPr>
            <p:ph idx="12" type="sldNum"/>
          </p:nvPr>
        </p:nvSpPr>
        <p:spPr>
          <a:xfrm>
            <a:off x="8497765" y="4867184"/>
            <a:ext cx="433200" cy="939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graphicFrame>
        <p:nvGraphicFramePr>
          <p:cNvPr id="339" name="Google Shape;339;p54"/>
          <p:cNvGraphicFramePr/>
          <p:nvPr/>
        </p:nvGraphicFramePr>
        <p:xfrm>
          <a:off x="1676400" y="1029450"/>
          <a:ext cx="3000000" cy="3000000"/>
        </p:xfrm>
        <a:graphic>
          <a:graphicData uri="http://schemas.openxmlformats.org/drawingml/2006/table">
            <a:tbl>
              <a:tblPr>
                <a:noFill/>
                <a:tableStyleId>{03856A0C-E6AA-4B4F-A4FE-BF83C55A08AF}</a:tableStyleId>
              </a:tblPr>
              <a:tblGrid>
                <a:gridCol w="1184025"/>
                <a:gridCol w="1711575"/>
                <a:gridCol w="1447800"/>
                <a:gridCol w="144780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Not Yet Proficient</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Proficient</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Advanced</a:t>
                      </a:r>
                      <a:endParaRPr/>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Grade 3</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345 to 397</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398 to 446</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447 to 510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dk1"/>
                          </a:solidFill>
                        </a:rPr>
                        <a:t>Grade 4</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350 to 413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414 to 477</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478 to 540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dk1"/>
                          </a:solidFill>
                        </a:rPr>
                        <a:t>Grade 5</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355 to 436</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437 to 512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513 to 590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dk1"/>
                          </a:solidFill>
                        </a:rPr>
                        <a:t>Grade 6</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360 to 455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456 to 540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541 to 640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dk1"/>
                          </a:solidFill>
                        </a:rPr>
                        <a:t>Grade 7</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370 to 474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475 to 568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569 to 680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dk1"/>
                          </a:solidFill>
                        </a:rPr>
                        <a:t>Grade 8</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385 to 493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494 to 593</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594 to 720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solidFill>
                            <a:schemeClr val="dk1"/>
                          </a:solidFill>
                        </a:rPr>
                        <a:t>Grade 9</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410 to 504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505 to 617</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618 to 750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Grade 10</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435 to 529</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530 to 641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642 to 780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lang="en"/>
                        <a:t>Grade 11</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460 to 560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561 to 659</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660 to 800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3" name="Shape 343"/>
        <p:cNvGrpSpPr/>
        <p:nvPr/>
      </p:nvGrpSpPr>
      <p:grpSpPr>
        <a:xfrm>
          <a:off x="0" y="0"/>
          <a:ext cx="0" cy="0"/>
          <a:chOff x="0" y="0"/>
          <a:chExt cx="0" cy="0"/>
        </a:xfrm>
      </p:grpSpPr>
      <p:sp>
        <p:nvSpPr>
          <p:cNvPr id="344" name="Google Shape;344;p55"/>
          <p:cNvSpPr txBox="1"/>
          <p:nvPr>
            <p:ph type="title"/>
          </p:nvPr>
        </p:nvSpPr>
        <p:spPr>
          <a:xfrm>
            <a:off x="541356" y="313200"/>
            <a:ext cx="7793400" cy="83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Cut Scores - Mathematics</a:t>
            </a:r>
            <a:endParaRPr/>
          </a:p>
        </p:txBody>
      </p:sp>
      <p:sp>
        <p:nvSpPr>
          <p:cNvPr id="345" name="Google Shape;345;p55"/>
          <p:cNvSpPr txBox="1"/>
          <p:nvPr>
            <p:ph idx="12" type="sldNum"/>
          </p:nvPr>
        </p:nvSpPr>
        <p:spPr>
          <a:xfrm>
            <a:off x="8497765" y="4867184"/>
            <a:ext cx="433200" cy="939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pic>
        <p:nvPicPr>
          <p:cNvPr id="346" name="Google Shape;346;p55"/>
          <p:cNvPicPr preferRelativeResize="0"/>
          <p:nvPr/>
        </p:nvPicPr>
        <p:blipFill rotWithShape="1">
          <a:blip r:embed="rId3">
            <a:alphaModFix/>
          </a:blip>
          <a:srcRect b="0" l="0" r="0" t="0"/>
          <a:stretch/>
        </p:blipFill>
        <p:spPr>
          <a:xfrm>
            <a:off x="1273275" y="945100"/>
            <a:ext cx="5535900" cy="3838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56"/>
          <p:cNvSpPr txBox="1"/>
          <p:nvPr>
            <p:ph type="title"/>
          </p:nvPr>
        </p:nvSpPr>
        <p:spPr>
          <a:xfrm>
            <a:off x="541356" y="313200"/>
            <a:ext cx="7793400" cy="83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Cut Scores - Mathematics</a:t>
            </a:r>
            <a:endParaRPr/>
          </a:p>
        </p:txBody>
      </p:sp>
      <p:sp>
        <p:nvSpPr>
          <p:cNvPr id="352" name="Google Shape;352;p56"/>
          <p:cNvSpPr txBox="1"/>
          <p:nvPr>
            <p:ph idx="12" type="sldNum"/>
          </p:nvPr>
        </p:nvSpPr>
        <p:spPr>
          <a:xfrm>
            <a:off x="8497765" y="4867184"/>
            <a:ext cx="433200" cy="939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graphicFrame>
        <p:nvGraphicFramePr>
          <p:cNvPr id="353" name="Google Shape;353;p56"/>
          <p:cNvGraphicFramePr/>
          <p:nvPr/>
        </p:nvGraphicFramePr>
        <p:xfrm>
          <a:off x="1676400" y="1033275"/>
          <a:ext cx="3000000" cy="3000000"/>
        </p:xfrm>
        <a:graphic>
          <a:graphicData uri="http://schemas.openxmlformats.org/drawingml/2006/table">
            <a:tbl>
              <a:tblPr>
                <a:noFill/>
                <a:tableStyleId>{03856A0C-E6AA-4B4F-A4FE-BF83C55A08AF}</a:tableStyleId>
              </a:tblPr>
              <a:tblGrid>
                <a:gridCol w="1184050"/>
                <a:gridCol w="1711550"/>
                <a:gridCol w="1447800"/>
                <a:gridCol w="144780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Not Yet Proficient</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Proficient</a:t>
                      </a:r>
                      <a:endParaRPr/>
                    </a:p>
                  </a:txBody>
                  <a:tcPr marT="91425" marB="91425" marR="91425" marL="91425"/>
                </a:tc>
                <a:tc>
                  <a:txBody>
                    <a:bodyPr/>
                    <a:lstStyle/>
                    <a:p>
                      <a:pPr indent="0" lvl="0" marL="0" rtl="0" algn="l">
                        <a:spcBef>
                          <a:spcPts val="0"/>
                        </a:spcBef>
                        <a:spcAft>
                          <a:spcPts val="0"/>
                        </a:spcAft>
                        <a:buNone/>
                      </a:pPr>
                      <a:r>
                        <a:rPr lang="en"/>
                        <a:t>Advanced</a:t>
                      </a:r>
                      <a:endParaRPr/>
                    </a:p>
                  </a:txBody>
                  <a:tcPr marT="91425" marB="91425" marR="91425" marL="91425"/>
                </a:tc>
              </a:tr>
              <a:tr h="381000">
                <a:tc>
                  <a:txBody>
                    <a:bodyPr/>
                    <a:lstStyle/>
                    <a:p>
                      <a:pPr indent="0" lvl="0" marL="0" rtl="0" algn="l">
                        <a:spcBef>
                          <a:spcPts val="0"/>
                        </a:spcBef>
                        <a:spcAft>
                          <a:spcPts val="0"/>
                        </a:spcAft>
                        <a:buNone/>
                      </a:pPr>
                      <a:r>
                        <a:rPr lang="en"/>
                        <a:t>Grade 3</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345 to 389</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390 to 442</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a:t>443 to 510</a:t>
                      </a:r>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Grade 4</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350 to 408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409 to 475</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a:t>476 to 540 </a:t>
                      </a:r>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Grade 5</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355 to 428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429 to 502</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a:t>503 to 590</a:t>
                      </a:r>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Grade 6</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360 to 449</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450 to 531</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a:t>532 to 640 </a:t>
                      </a:r>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Grade 7</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370 to 468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469 to 574</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a:t>575 to 680</a:t>
                      </a:r>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Grade 8</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385 to 489</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490 to 605</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a:t>606 to 720 </a:t>
                      </a:r>
                      <a:endParaRPr/>
                    </a:p>
                  </a:txBody>
                  <a:tcPr marT="91425" marB="91425" marR="91425" marL="91425"/>
                </a:tc>
              </a:tr>
              <a:tr h="381000">
                <a:tc>
                  <a:txBody>
                    <a:bodyPr/>
                    <a:lstStyle/>
                    <a:p>
                      <a:pPr indent="0" lvl="0" marL="0" rtl="0" algn="l">
                        <a:spcBef>
                          <a:spcPts val="0"/>
                        </a:spcBef>
                        <a:spcAft>
                          <a:spcPts val="0"/>
                        </a:spcAft>
                        <a:buNone/>
                      </a:pPr>
                      <a:r>
                        <a:rPr lang="en">
                          <a:solidFill>
                            <a:schemeClr val="dk1"/>
                          </a:solidFill>
                        </a:rPr>
                        <a:t>Grade 9</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410 to 512</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513 to 625</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a:t>626 to 750</a:t>
                      </a:r>
                      <a:endParaRPr/>
                    </a:p>
                  </a:txBody>
                  <a:tcPr marT="91425" marB="91425" marR="91425" marL="91425"/>
                </a:tc>
              </a:tr>
              <a:tr h="381000">
                <a:tc>
                  <a:txBody>
                    <a:bodyPr/>
                    <a:lstStyle/>
                    <a:p>
                      <a:pPr indent="0" lvl="0" marL="0" rtl="0" algn="l">
                        <a:spcBef>
                          <a:spcPts val="0"/>
                        </a:spcBef>
                        <a:spcAft>
                          <a:spcPts val="0"/>
                        </a:spcAft>
                        <a:buNone/>
                      </a:pPr>
                      <a:r>
                        <a:rPr lang="en"/>
                        <a:t>Grade 10</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435 to 536</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537 to 653</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a:t>654 to 780</a:t>
                      </a:r>
                      <a:endParaRPr/>
                    </a:p>
                  </a:txBody>
                  <a:tcPr marT="91425" marB="91425" marR="91425" marL="91425"/>
                </a:tc>
              </a:tr>
              <a:tr h="381000">
                <a:tc>
                  <a:txBody>
                    <a:bodyPr/>
                    <a:lstStyle/>
                    <a:p>
                      <a:pPr indent="0" lvl="0" marL="0" rtl="0" algn="l">
                        <a:spcBef>
                          <a:spcPts val="0"/>
                        </a:spcBef>
                        <a:spcAft>
                          <a:spcPts val="0"/>
                        </a:spcAft>
                        <a:buNone/>
                      </a:pPr>
                      <a:r>
                        <a:rPr lang="en"/>
                        <a:t>Grade 11</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460 to 558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559 to 674</a:t>
                      </a:r>
                      <a:endParaRPr/>
                    </a:p>
                  </a:txBody>
                  <a:tcPr marT="91425" marB="91425" marR="91425" marL="91425">
                    <a:lnL cap="flat" cmpd="sng" w="9525">
                      <a:solidFill>
                        <a:srgbClr val="9E9E9E"/>
                      </a:solidFill>
                      <a:prstDash val="solid"/>
                      <a:round/>
                      <a:headEnd len="sm" w="sm" type="none"/>
                      <a:tailEnd len="sm" w="sm" type="none"/>
                    </a:lnL>
                  </a:tcPr>
                </a:tc>
                <a:tc>
                  <a:txBody>
                    <a:bodyPr/>
                    <a:lstStyle/>
                    <a:p>
                      <a:pPr indent="0" lvl="0" marL="0" rtl="0" algn="l">
                        <a:spcBef>
                          <a:spcPts val="0"/>
                        </a:spcBef>
                        <a:spcAft>
                          <a:spcPts val="0"/>
                        </a:spcAft>
                        <a:buNone/>
                      </a:pPr>
                      <a:r>
                        <a:rPr lang="en"/>
                        <a:t>675 to 800</a:t>
                      </a:r>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Google Shape;358;p57"/>
          <p:cNvSpPr txBox="1"/>
          <p:nvPr>
            <p:ph type="title"/>
          </p:nvPr>
        </p:nvSpPr>
        <p:spPr>
          <a:xfrm>
            <a:off x="541357" y="313200"/>
            <a:ext cx="7956300" cy="83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Cut Scores - Science</a:t>
            </a:r>
            <a:endParaRPr/>
          </a:p>
        </p:txBody>
      </p:sp>
      <p:sp>
        <p:nvSpPr>
          <p:cNvPr id="359" name="Google Shape;359;p57"/>
          <p:cNvSpPr txBox="1"/>
          <p:nvPr>
            <p:ph idx="12" type="sldNum"/>
          </p:nvPr>
        </p:nvSpPr>
        <p:spPr>
          <a:xfrm>
            <a:off x="8497765" y="4867184"/>
            <a:ext cx="433200" cy="939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pic>
        <p:nvPicPr>
          <p:cNvPr id="360" name="Google Shape;360;p57"/>
          <p:cNvPicPr preferRelativeResize="0"/>
          <p:nvPr/>
        </p:nvPicPr>
        <p:blipFill rotWithShape="1">
          <a:blip r:embed="rId3">
            <a:alphaModFix/>
          </a:blip>
          <a:srcRect b="0" l="0" r="0" t="0"/>
          <a:stretch/>
        </p:blipFill>
        <p:spPr>
          <a:xfrm>
            <a:off x="1373200" y="891625"/>
            <a:ext cx="5366100" cy="39102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Google Shape;365;p58"/>
          <p:cNvSpPr txBox="1"/>
          <p:nvPr>
            <p:ph type="title"/>
          </p:nvPr>
        </p:nvSpPr>
        <p:spPr>
          <a:xfrm>
            <a:off x="541357" y="313200"/>
            <a:ext cx="7956300" cy="83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Cut Scores - Science</a:t>
            </a:r>
            <a:endParaRPr/>
          </a:p>
        </p:txBody>
      </p:sp>
      <p:sp>
        <p:nvSpPr>
          <p:cNvPr id="366" name="Google Shape;366;p58"/>
          <p:cNvSpPr txBox="1"/>
          <p:nvPr>
            <p:ph idx="12" type="sldNum"/>
          </p:nvPr>
        </p:nvSpPr>
        <p:spPr>
          <a:xfrm>
            <a:off x="8497765" y="4867184"/>
            <a:ext cx="433200" cy="939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fld id="{00000000-1234-1234-1234-123412341234}" type="slidenum">
              <a:rPr lang="en"/>
              <a:t>‹#›</a:t>
            </a:fld>
            <a:endParaRPr/>
          </a:p>
        </p:txBody>
      </p:sp>
      <p:graphicFrame>
        <p:nvGraphicFramePr>
          <p:cNvPr id="367" name="Google Shape;367;p58"/>
          <p:cNvGraphicFramePr/>
          <p:nvPr/>
        </p:nvGraphicFramePr>
        <p:xfrm>
          <a:off x="1676400" y="1033275"/>
          <a:ext cx="3000000" cy="3000000"/>
        </p:xfrm>
        <a:graphic>
          <a:graphicData uri="http://schemas.openxmlformats.org/drawingml/2006/table">
            <a:tbl>
              <a:tblPr>
                <a:noFill/>
                <a:tableStyleId>{03856A0C-E6AA-4B4F-A4FE-BF83C55A08AF}</a:tableStyleId>
              </a:tblPr>
              <a:tblGrid>
                <a:gridCol w="1274700"/>
                <a:gridCol w="1620900"/>
                <a:gridCol w="1447800"/>
                <a:gridCol w="1447800"/>
              </a:tblGrid>
              <a:tr h="3810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rPr lang="en"/>
                        <a:t>Not Yet Proficient</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Proficient</a:t>
                      </a:r>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Advanced</a:t>
                      </a:r>
                      <a:endParaRPr/>
                    </a:p>
                  </a:txBody>
                  <a:tcPr marT="91425" marB="91425" marR="91425" marL="91425"/>
                </a:tc>
              </a:tr>
              <a:tr h="381000">
                <a:tc>
                  <a:txBody>
                    <a:bodyPr/>
                    <a:lstStyle/>
                    <a:p>
                      <a:pPr indent="0" lvl="0" marL="0" rtl="0" algn="l">
                        <a:spcBef>
                          <a:spcPts val="0"/>
                        </a:spcBef>
                        <a:spcAft>
                          <a:spcPts val="0"/>
                        </a:spcAft>
                        <a:buClr>
                          <a:schemeClr val="dk1"/>
                        </a:buClr>
                        <a:buSzPts val="1100"/>
                        <a:buFont typeface="Arial"/>
                        <a:buNone/>
                      </a:pPr>
                      <a:r>
                        <a:rPr lang="en">
                          <a:solidFill>
                            <a:schemeClr val="dk1"/>
                          </a:solidFill>
                        </a:rPr>
                        <a:t>Grade 5</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355 to 451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452 to 541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542 to 590</a:t>
                      </a:r>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l">
                        <a:spcBef>
                          <a:spcPts val="0"/>
                        </a:spcBef>
                        <a:spcAft>
                          <a:spcPts val="0"/>
                        </a:spcAft>
                        <a:buClr>
                          <a:schemeClr val="dk1"/>
                        </a:buClr>
                        <a:buSzPts val="1100"/>
                        <a:buFont typeface="Arial"/>
                        <a:buNone/>
                      </a:pPr>
                      <a:r>
                        <a:rPr lang="en">
                          <a:solidFill>
                            <a:schemeClr val="dk1"/>
                          </a:solidFill>
                        </a:rPr>
                        <a:t>Grade 8</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385 to 507</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508 to 608</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609 to 720</a:t>
                      </a:r>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l">
                        <a:spcBef>
                          <a:spcPts val="0"/>
                        </a:spcBef>
                        <a:spcAft>
                          <a:spcPts val="0"/>
                        </a:spcAft>
                        <a:buNone/>
                      </a:pPr>
                      <a:r>
                        <a:rPr lang="en"/>
                        <a:t>Grade 10</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l">
                        <a:spcBef>
                          <a:spcPts val="0"/>
                        </a:spcBef>
                        <a:spcAft>
                          <a:spcPts val="0"/>
                        </a:spcAft>
                        <a:buNone/>
                      </a:pPr>
                      <a:r>
                        <a:rPr lang="en"/>
                        <a:t>435 to 544</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545 to 655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a:t>656 to 780</a:t>
                      </a:r>
                      <a:endParaRPr/>
                    </a:p>
                  </a:txBody>
                  <a:tcPr marT="91425" marB="91425" marR="91425" marL="91425">
                    <a:lnL cap="flat" cmpd="sng" w="9525">
                      <a:solidFill>
                        <a:srgbClr val="9E9E9E"/>
                      </a:solidFill>
                      <a:prstDash val="solid"/>
                      <a:round/>
                      <a:headEnd len="sm" w="sm" type="none"/>
                      <a:tailEnd len="sm" w="sm" type="none"/>
                    </a:lnL>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1" name="Shape 371"/>
        <p:cNvGrpSpPr/>
        <p:nvPr/>
      </p:nvGrpSpPr>
      <p:grpSpPr>
        <a:xfrm>
          <a:off x="0" y="0"/>
          <a:ext cx="0" cy="0"/>
          <a:chOff x="0" y="0"/>
          <a:chExt cx="0" cy="0"/>
        </a:xfrm>
      </p:grpSpPr>
      <p:sp>
        <p:nvSpPr>
          <p:cNvPr id="372" name="Google Shape;372;p59"/>
          <p:cNvSpPr txBox="1"/>
          <p:nvPr>
            <p:ph type="ctrTitle"/>
          </p:nvPr>
        </p:nvSpPr>
        <p:spPr>
          <a:xfrm>
            <a:off x="2430000" y="2230200"/>
            <a:ext cx="4284000" cy="78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Scale Metrics</a:t>
            </a:r>
            <a:endParaRPr/>
          </a:p>
        </p:txBody>
      </p:sp>
      <p:sp>
        <p:nvSpPr>
          <p:cNvPr id="373" name="Google Shape;373;p59"/>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7" name="Shape 377"/>
        <p:cNvGrpSpPr/>
        <p:nvPr/>
      </p:nvGrpSpPr>
      <p:grpSpPr>
        <a:xfrm>
          <a:off x="0" y="0"/>
          <a:ext cx="0" cy="0"/>
          <a:chOff x="0" y="0"/>
          <a:chExt cx="0" cy="0"/>
        </a:xfrm>
      </p:grpSpPr>
      <p:sp>
        <p:nvSpPr>
          <p:cNvPr id="378" name="Google Shape;378;p60"/>
          <p:cNvSpPr txBox="1"/>
          <p:nvPr>
            <p:ph type="title"/>
          </p:nvPr>
        </p:nvSpPr>
        <p:spPr>
          <a:xfrm>
            <a:off x="541354" y="313200"/>
            <a:ext cx="6678900" cy="83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Vertical Scale Score Definition</a:t>
            </a:r>
            <a:endParaRPr/>
          </a:p>
        </p:txBody>
      </p:sp>
      <p:sp>
        <p:nvSpPr>
          <p:cNvPr id="379" name="Google Shape;379;p60"/>
          <p:cNvSpPr txBox="1"/>
          <p:nvPr>
            <p:ph idx="12" type="sldNum"/>
          </p:nvPr>
        </p:nvSpPr>
        <p:spPr>
          <a:xfrm>
            <a:off x="8497765" y="4867184"/>
            <a:ext cx="433200" cy="93900"/>
          </a:xfrm>
          <a:prstGeom prst="rect">
            <a:avLst/>
          </a:prstGeom>
        </p:spPr>
        <p:txBody>
          <a:bodyPr anchorCtr="0" anchor="ctr" bIns="0"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en" sz="800">
                <a:solidFill>
                  <a:schemeClr val="lt2"/>
                </a:solidFill>
              </a:rPr>
              <a:t>‹#›</a:t>
            </a:fld>
            <a:endParaRPr sz="800">
              <a:solidFill>
                <a:schemeClr val="lt2"/>
              </a:solidFill>
            </a:endParaRPr>
          </a:p>
        </p:txBody>
      </p:sp>
      <p:sp>
        <p:nvSpPr>
          <p:cNvPr id="380" name="Google Shape;380;p60"/>
          <p:cNvSpPr txBox="1"/>
          <p:nvPr>
            <p:ph idx="1" type="body"/>
          </p:nvPr>
        </p:nvSpPr>
        <p:spPr>
          <a:xfrm>
            <a:off x="541350" y="1027601"/>
            <a:ext cx="6935700" cy="3176100"/>
          </a:xfrm>
          <a:prstGeom prst="rect">
            <a:avLst/>
          </a:prstGeom>
        </p:spPr>
        <p:txBody>
          <a:bodyPr anchorCtr="0" anchor="t" bIns="91425" lIns="91425" spcFirstLastPara="1" rIns="91425" wrap="square" tIns="91425">
            <a:noAutofit/>
          </a:bodyPr>
          <a:lstStyle/>
          <a:p>
            <a:pPr indent="-330200" lvl="1" marL="914400" rtl="0" algn="l">
              <a:spcBef>
                <a:spcPts val="0"/>
              </a:spcBef>
              <a:spcAft>
                <a:spcPts val="0"/>
              </a:spcAft>
              <a:buClr>
                <a:schemeClr val="dk2"/>
              </a:buClr>
              <a:buSzPts val="1600"/>
              <a:buChar char="●"/>
            </a:pPr>
            <a:r>
              <a:rPr b="1" lang="en">
                <a:solidFill>
                  <a:schemeClr val="dk2"/>
                </a:solidFill>
              </a:rPr>
              <a:t>The score scale of the ISASP is a vertical scale that spans the full performance continuum on each test from grades 3 to 11.</a:t>
            </a:r>
            <a:endParaRPr b="1">
              <a:solidFill>
                <a:schemeClr val="dk2"/>
              </a:solidFill>
            </a:endParaRPr>
          </a:p>
          <a:p>
            <a:pPr indent="-330200" lvl="2" marL="1371600" rtl="0" algn="l">
              <a:spcBef>
                <a:spcPts val="0"/>
              </a:spcBef>
              <a:spcAft>
                <a:spcPts val="0"/>
              </a:spcAft>
              <a:buClr>
                <a:schemeClr val="dk2"/>
              </a:buClr>
              <a:buSzPts val="1600"/>
              <a:buAutoNum type="romanLcParenR"/>
            </a:pPr>
            <a:r>
              <a:rPr b="1" lang="en">
                <a:solidFill>
                  <a:schemeClr val="dk2"/>
                </a:solidFill>
              </a:rPr>
              <a:t>The scale addresses relative difficulty of tests</a:t>
            </a:r>
            <a:endParaRPr b="1">
              <a:solidFill>
                <a:schemeClr val="dk2"/>
              </a:solidFill>
            </a:endParaRPr>
          </a:p>
          <a:p>
            <a:pPr indent="-330200" lvl="2" marL="1371600" rtl="0" algn="l">
              <a:spcBef>
                <a:spcPts val="0"/>
              </a:spcBef>
              <a:spcAft>
                <a:spcPts val="0"/>
              </a:spcAft>
              <a:buClr>
                <a:schemeClr val="dk2"/>
              </a:buClr>
              <a:buSzPts val="1600"/>
              <a:buAutoNum type="romanLcParenR"/>
            </a:pPr>
            <a:r>
              <a:rPr b="1" lang="en">
                <a:solidFill>
                  <a:schemeClr val="dk2"/>
                </a:solidFill>
              </a:rPr>
              <a:t>The scale ranges from 345 to 800</a:t>
            </a:r>
            <a:endParaRPr b="1">
              <a:solidFill>
                <a:schemeClr val="dk2"/>
              </a:solidFill>
            </a:endParaRPr>
          </a:p>
          <a:p>
            <a:pPr indent="-330200" lvl="2" marL="1371600" rtl="0" algn="l">
              <a:spcBef>
                <a:spcPts val="0"/>
              </a:spcBef>
              <a:spcAft>
                <a:spcPts val="0"/>
              </a:spcAft>
              <a:buClr>
                <a:schemeClr val="dk2"/>
              </a:buClr>
              <a:buSzPts val="1600"/>
              <a:buAutoNum type="romanLcParenR"/>
            </a:pPr>
            <a:r>
              <a:rPr b="1" lang="en">
                <a:solidFill>
                  <a:schemeClr val="dk2"/>
                </a:solidFill>
              </a:rPr>
              <a:t>The scale is designed to allow for growth to be measured across years</a:t>
            </a:r>
            <a:endParaRPr b="1">
              <a:solidFill>
                <a:schemeClr val="dk2"/>
              </a:solidFill>
            </a:endParaRPr>
          </a:p>
          <a:p>
            <a:pPr indent="-317500" lvl="3" marL="1828800" rtl="0" algn="l">
              <a:spcBef>
                <a:spcPts val="0"/>
              </a:spcBef>
              <a:spcAft>
                <a:spcPts val="0"/>
              </a:spcAft>
              <a:buClr>
                <a:schemeClr val="dk2"/>
              </a:buClr>
              <a:buSzPts val="1400"/>
              <a:buAutoNum type="arabicParenBoth"/>
            </a:pPr>
            <a:r>
              <a:rPr b="1" lang="en">
                <a:solidFill>
                  <a:schemeClr val="dk2"/>
                </a:solidFill>
              </a:rPr>
              <a:t>Shows meaningful progress</a:t>
            </a:r>
            <a:endParaRPr b="1">
              <a:solidFill>
                <a:schemeClr val="dk2"/>
              </a:solidFill>
            </a:endParaRPr>
          </a:p>
          <a:p>
            <a:pPr indent="-317500" lvl="3" marL="1828800" rtl="0" algn="l">
              <a:spcBef>
                <a:spcPts val="0"/>
              </a:spcBef>
              <a:spcAft>
                <a:spcPts val="0"/>
              </a:spcAft>
              <a:buClr>
                <a:schemeClr val="dk2"/>
              </a:buClr>
              <a:buSzPts val="1400"/>
              <a:buAutoNum type="arabicParenBoth"/>
            </a:pPr>
            <a:r>
              <a:rPr b="1" lang="en">
                <a:solidFill>
                  <a:schemeClr val="dk2"/>
                </a:solidFill>
              </a:rPr>
              <a:t>Can be used to set goals</a:t>
            </a:r>
            <a:endParaRPr b="1">
              <a:solidFill>
                <a:schemeClr val="dk2"/>
              </a:solidFill>
            </a:endParaRPr>
          </a:p>
          <a:p>
            <a:pPr indent="-330200" lvl="1" marL="914400" rtl="0" algn="l">
              <a:spcBef>
                <a:spcPts val="0"/>
              </a:spcBef>
              <a:spcAft>
                <a:spcPts val="0"/>
              </a:spcAft>
              <a:buClr>
                <a:schemeClr val="dk2"/>
              </a:buClr>
              <a:buSzPts val="1600"/>
              <a:buChar char="●"/>
            </a:pPr>
            <a:r>
              <a:rPr b="1" lang="en">
                <a:solidFill>
                  <a:schemeClr val="dk2"/>
                </a:solidFill>
              </a:rPr>
              <a:t>Unique to ISASP--should not be compared to other assessments’ scores</a:t>
            </a:r>
            <a:endParaRPr b="1">
              <a:solidFill>
                <a:schemeClr val="dk2"/>
              </a:solidFill>
            </a:endParaRPr>
          </a:p>
          <a:p>
            <a:pPr indent="0" lvl="0" marL="457200" rtl="0" algn="l">
              <a:spcBef>
                <a:spcPts val="1134"/>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4" name="Shape 384"/>
        <p:cNvGrpSpPr/>
        <p:nvPr/>
      </p:nvGrpSpPr>
      <p:grpSpPr>
        <a:xfrm>
          <a:off x="0" y="0"/>
          <a:ext cx="0" cy="0"/>
          <a:chOff x="0" y="0"/>
          <a:chExt cx="0" cy="0"/>
        </a:xfrm>
      </p:grpSpPr>
      <p:sp>
        <p:nvSpPr>
          <p:cNvPr id="385" name="Google Shape;385;p61"/>
          <p:cNvSpPr txBox="1"/>
          <p:nvPr>
            <p:ph type="title"/>
          </p:nvPr>
        </p:nvSpPr>
        <p:spPr>
          <a:xfrm>
            <a:off x="492649" y="0"/>
            <a:ext cx="8261700" cy="83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ISASP scores are not comparable to prior scores</a:t>
            </a:r>
            <a:endParaRPr sz="3000"/>
          </a:p>
        </p:txBody>
      </p:sp>
      <p:sp>
        <p:nvSpPr>
          <p:cNvPr id="386" name="Google Shape;386;p61"/>
          <p:cNvSpPr txBox="1"/>
          <p:nvPr>
            <p:ph idx="12" type="sldNum"/>
          </p:nvPr>
        </p:nvSpPr>
        <p:spPr>
          <a:xfrm>
            <a:off x="8497765" y="4867184"/>
            <a:ext cx="433200" cy="93900"/>
          </a:xfrm>
          <a:prstGeom prst="rect">
            <a:avLst/>
          </a:prstGeom>
        </p:spPr>
        <p:txBody>
          <a:bodyPr anchorCtr="0" anchor="ctr" bIns="0"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en" sz="800">
                <a:solidFill>
                  <a:schemeClr val="lt2"/>
                </a:solidFill>
              </a:rPr>
              <a:t>‹#›</a:t>
            </a:fld>
            <a:endParaRPr sz="800">
              <a:solidFill>
                <a:schemeClr val="lt2"/>
              </a:solidFill>
            </a:endParaRPr>
          </a:p>
        </p:txBody>
      </p:sp>
      <p:sp>
        <p:nvSpPr>
          <p:cNvPr id="387" name="Google Shape;387;p61"/>
          <p:cNvSpPr txBox="1"/>
          <p:nvPr>
            <p:ph idx="1" type="body"/>
          </p:nvPr>
        </p:nvSpPr>
        <p:spPr>
          <a:xfrm>
            <a:off x="584150" y="1868370"/>
            <a:ext cx="6495900" cy="1742400"/>
          </a:xfrm>
          <a:prstGeom prst="rect">
            <a:avLst/>
          </a:prstGeom>
        </p:spPr>
        <p:txBody>
          <a:bodyPr anchorCtr="0" anchor="t" bIns="91425" lIns="91425" spcFirstLastPara="1" rIns="91425" wrap="square" tIns="91425">
            <a:noAutofit/>
          </a:bodyPr>
          <a:lstStyle/>
          <a:p>
            <a:pPr indent="0" lvl="0" marL="0" marR="0" rtl="0" algn="l">
              <a:lnSpc>
                <a:spcPct val="118750"/>
              </a:lnSpc>
              <a:spcBef>
                <a:spcPts val="1134"/>
              </a:spcBef>
              <a:spcAft>
                <a:spcPts val="0"/>
              </a:spcAft>
              <a:buNone/>
            </a:pPr>
            <a:r>
              <a:t/>
            </a:r>
            <a:endParaRPr sz="1800"/>
          </a:p>
          <a:p>
            <a:pPr indent="0" lvl="0" marL="457200" marR="0" rtl="0" algn="l">
              <a:lnSpc>
                <a:spcPct val="118750"/>
              </a:lnSpc>
              <a:spcBef>
                <a:spcPts val="1134"/>
              </a:spcBef>
              <a:spcAft>
                <a:spcPts val="0"/>
              </a:spcAft>
              <a:buNone/>
            </a:pPr>
            <a:r>
              <a:t/>
            </a:r>
            <a:endParaRPr/>
          </a:p>
          <a:p>
            <a:pPr indent="0" lvl="0" marL="0" rtl="0" algn="l">
              <a:spcBef>
                <a:spcPts val="1134"/>
              </a:spcBef>
              <a:spcAft>
                <a:spcPts val="0"/>
              </a:spcAft>
              <a:buNone/>
            </a:pPr>
            <a:r>
              <a:t/>
            </a:r>
            <a:endParaRPr/>
          </a:p>
        </p:txBody>
      </p:sp>
      <p:graphicFrame>
        <p:nvGraphicFramePr>
          <p:cNvPr id="388" name="Google Shape;388;p61"/>
          <p:cNvGraphicFramePr/>
          <p:nvPr/>
        </p:nvGraphicFramePr>
        <p:xfrm>
          <a:off x="492638" y="591225"/>
          <a:ext cx="3000000" cy="3000000"/>
        </p:xfrm>
        <a:graphic>
          <a:graphicData uri="http://schemas.openxmlformats.org/drawingml/2006/table">
            <a:tbl>
              <a:tblPr>
                <a:noFill/>
                <a:tableStyleId>{03856A0C-E6AA-4B4F-A4FE-BF83C55A08AF}</a:tableStyleId>
              </a:tblPr>
              <a:tblGrid>
                <a:gridCol w="4309575"/>
                <a:gridCol w="3952050"/>
              </a:tblGrid>
              <a:tr h="553350">
                <a:tc>
                  <a:txBody>
                    <a:bodyPr/>
                    <a:lstStyle/>
                    <a:p>
                      <a:pPr indent="0" lvl="0" marL="0" rtl="0" algn="ctr">
                        <a:lnSpc>
                          <a:spcPct val="115000"/>
                        </a:lnSpc>
                        <a:spcBef>
                          <a:spcPts val="1200"/>
                        </a:spcBef>
                        <a:spcAft>
                          <a:spcPts val="0"/>
                        </a:spcAft>
                        <a:buNone/>
                      </a:pPr>
                      <a:r>
                        <a:rPr b="1" lang="en">
                          <a:solidFill>
                            <a:schemeClr val="dk2"/>
                          </a:solidFill>
                        </a:rPr>
                        <a:t>ISASP</a:t>
                      </a:r>
                      <a:endParaRPr b="1">
                        <a:solidFill>
                          <a:schemeClr val="dk2"/>
                        </a:solidFill>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b="1" lang="en">
                          <a:solidFill>
                            <a:schemeClr val="dk2"/>
                          </a:solidFill>
                        </a:rPr>
                        <a:t>Prior to ISASP</a:t>
                      </a:r>
                      <a:endParaRPr b="1">
                        <a:solidFill>
                          <a:schemeClr val="dk2"/>
                        </a:solidFill>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687450">
                <a:tc>
                  <a:txBody>
                    <a:bodyPr/>
                    <a:lstStyle/>
                    <a:p>
                      <a:pPr indent="0" lvl="0" marL="0" rtl="0" algn="l">
                        <a:lnSpc>
                          <a:spcPct val="115000"/>
                        </a:lnSpc>
                        <a:spcBef>
                          <a:spcPts val="1200"/>
                        </a:spcBef>
                        <a:spcAft>
                          <a:spcPts val="0"/>
                        </a:spcAft>
                        <a:buNone/>
                      </a:pPr>
                      <a:r>
                        <a:rPr b="1" lang="en" sz="1000">
                          <a:solidFill>
                            <a:schemeClr val="dk2"/>
                          </a:solidFill>
                        </a:rPr>
                        <a:t>All students tested in the spring of 2019</a:t>
                      </a:r>
                      <a:endParaRPr b="1" sz="1000">
                        <a:solidFill>
                          <a:schemeClr val="dk2"/>
                        </a:solidFill>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b="1" lang="en" sz="1000">
                          <a:solidFill>
                            <a:schemeClr val="dk2"/>
                          </a:solidFill>
                        </a:rPr>
                        <a:t>Schools opted to test at any time throughout the year</a:t>
                      </a:r>
                      <a:endParaRPr b="1" sz="1000">
                        <a:solidFill>
                          <a:schemeClr val="dk2"/>
                        </a:solidFill>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481000">
                <a:tc>
                  <a:txBody>
                    <a:bodyPr/>
                    <a:lstStyle/>
                    <a:p>
                      <a:pPr indent="0" lvl="0" marL="0" rtl="0" algn="l">
                        <a:lnSpc>
                          <a:spcPct val="115000"/>
                        </a:lnSpc>
                        <a:spcBef>
                          <a:spcPts val="1200"/>
                        </a:spcBef>
                        <a:spcAft>
                          <a:spcPts val="0"/>
                        </a:spcAft>
                        <a:buNone/>
                      </a:pPr>
                      <a:r>
                        <a:rPr b="1" lang="en" sz="1000">
                          <a:solidFill>
                            <a:schemeClr val="dk2"/>
                          </a:solidFill>
                        </a:rPr>
                        <a:t>ISASP was developed to be specifically aligned to the Iowa Core</a:t>
                      </a:r>
                      <a:endParaRPr b="1" sz="1000">
                        <a:solidFill>
                          <a:schemeClr val="dk2"/>
                        </a:solidFill>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b="1" lang="en" sz="1000">
                          <a:solidFill>
                            <a:schemeClr val="dk2"/>
                          </a:solidFill>
                        </a:rPr>
                        <a:t>A national assessment was used</a:t>
                      </a:r>
                      <a:endParaRPr b="1" sz="1000">
                        <a:solidFill>
                          <a:schemeClr val="dk2"/>
                        </a:solidFill>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502350">
                <a:tc>
                  <a:txBody>
                    <a:bodyPr/>
                    <a:lstStyle/>
                    <a:p>
                      <a:pPr indent="0" lvl="0" marL="0" rtl="0" algn="l">
                        <a:lnSpc>
                          <a:spcPct val="115000"/>
                        </a:lnSpc>
                        <a:spcBef>
                          <a:spcPts val="1200"/>
                        </a:spcBef>
                        <a:spcAft>
                          <a:spcPts val="0"/>
                        </a:spcAft>
                        <a:buNone/>
                      </a:pPr>
                      <a:r>
                        <a:rPr b="1" lang="en" sz="1000">
                          <a:solidFill>
                            <a:schemeClr val="dk2"/>
                          </a:solidFill>
                        </a:rPr>
                        <a:t>English Language Arts standards in reading, writing and language were measured</a:t>
                      </a:r>
                      <a:endParaRPr b="1" sz="1000">
                        <a:solidFill>
                          <a:schemeClr val="dk2"/>
                        </a:solidFill>
                      </a:endParaRPr>
                    </a:p>
                  </a:txBody>
                  <a:tcPr marT="0" marB="0"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b="1" lang="en" sz="1000">
                          <a:solidFill>
                            <a:schemeClr val="dk2"/>
                          </a:solidFill>
                        </a:rPr>
                        <a:t>Only standards in reading were measured</a:t>
                      </a:r>
                      <a:endParaRPr b="1" sz="1000">
                        <a:solidFill>
                          <a:schemeClr val="dk2"/>
                        </a:solidFill>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643775">
                <a:tc>
                  <a:txBody>
                    <a:bodyPr/>
                    <a:lstStyle/>
                    <a:p>
                      <a:pPr indent="0" lvl="0" marL="0" rtl="0" algn="l">
                        <a:lnSpc>
                          <a:spcPct val="115000"/>
                        </a:lnSpc>
                        <a:spcBef>
                          <a:spcPts val="1200"/>
                        </a:spcBef>
                        <a:spcAft>
                          <a:spcPts val="0"/>
                        </a:spcAft>
                        <a:buNone/>
                      </a:pPr>
                      <a:r>
                        <a:rPr b="1" lang="en" sz="1000">
                          <a:solidFill>
                            <a:schemeClr val="dk2"/>
                          </a:solidFill>
                        </a:rPr>
                        <a:t>Essays and constructed-response questions were included in addition to multiple-choice questions</a:t>
                      </a:r>
                      <a:endParaRPr b="1" sz="1000">
                        <a:solidFill>
                          <a:schemeClr val="dk2"/>
                        </a:solidFill>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b="1" lang="en" sz="1000">
                          <a:solidFill>
                            <a:schemeClr val="dk2"/>
                          </a:solidFill>
                        </a:rPr>
                        <a:t>All questions were multiple-choice</a:t>
                      </a:r>
                      <a:endParaRPr b="1" sz="1000">
                        <a:solidFill>
                          <a:schemeClr val="dk2"/>
                        </a:solidFill>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481000">
                <a:tc>
                  <a:txBody>
                    <a:bodyPr/>
                    <a:lstStyle/>
                    <a:p>
                      <a:pPr indent="0" lvl="0" marL="0" rtl="0" algn="l">
                        <a:lnSpc>
                          <a:spcPct val="115000"/>
                        </a:lnSpc>
                        <a:spcBef>
                          <a:spcPts val="1200"/>
                        </a:spcBef>
                        <a:spcAft>
                          <a:spcPts val="0"/>
                        </a:spcAft>
                        <a:buNone/>
                      </a:pPr>
                      <a:r>
                        <a:rPr b="1" lang="en" sz="1000">
                          <a:solidFill>
                            <a:schemeClr val="dk2"/>
                          </a:solidFill>
                        </a:rPr>
                        <a:t>Grade-specific content (as defined by the Iowa Core) was measured</a:t>
                      </a:r>
                      <a:endParaRPr b="1" sz="1000">
                        <a:solidFill>
                          <a:schemeClr val="dk2"/>
                        </a:solidFill>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b="1" lang="en" sz="1000">
                          <a:solidFill>
                            <a:schemeClr val="dk2"/>
                          </a:solidFill>
                        </a:rPr>
                        <a:t>Content across two grades was measured</a:t>
                      </a:r>
                      <a:endParaRPr b="1" sz="1000">
                        <a:solidFill>
                          <a:schemeClr val="dk2"/>
                        </a:solidFill>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r h="643775">
                <a:tc>
                  <a:txBody>
                    <a:bodyPr/>
                    <a:lstStyle/>
                    <a:p>
                      <a:pPr indent="0" lvl="0" marL="0" rtl="0" algn="l">
                        <a:lnSpc>
                          <a:spcPct val="115000"/>
                        </a:lnSpc>
                        <a:spcBef>
                          <a:spcPts val="1200"/>
                        </a:spcBef>
                        <a:spcAft>
                          <a:spcPts val="0"/>
                        </a:spcAft>
                        <a:buNone/>
                      </a:pPr>
                      <a:r>
                        <a:rPr b="1" lang="en" sz="1000">
                          <a:solidFill>
                            <a:schemeClr val="dk2"/>
                          </a:solidFill>
                        </a:rPr>
                        <a:t>A standard setting study was completed to define cut scores for the three levels of performance. </a:t>
                      </a:r>
                      <a:endParaRPr b="1" sz="1000">
                        <a:solidFill>
                          <a:schemeClr val="dk2"/>
                        </a:solidFill>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c>
                  <a:txBody>
                    <a:bodyPr/>
                    <a:lstStyle/>
                    <a:p>
                      <a:pPr indent="0" lvl="0" marL="0" rtl="0" algn="l">
                        <a:lnSpc>
                          <a:spcPct val="115000"/>
                        </a:lnSpc>
                        <a:spcBef>
                          <a:spcPts val="1200"/>
                        </a:spcBef>
                        <a:spcAft>
                          <a:spcPts val="0"/>
                        </a:spcAft>
                        <a:buNone/>
                      </a:pPr>
                      <a:r>
                        <a:rPr b="1" lang="en" sz="1000">
                          <a:solidFill>
                            <a:schemeClr val="dk2"/>
                          </a:solidFill>
                        </a:rPr>
                        <a:t>A statistical procedure was used to define cut scores for the three levels of performance. </a:t>
                      </a:r>
                      <a:endParaRPr b="1" sz="1000">
                        <a:solidFill>
                          <a:schemeClr val="dk2"/>
                        </a:solidFill>
                      </a:endParaRPr>
                    </a:p>
                  </a:txBody>
                  <a:tcPr marT="91425" marB="91425" marR="68575" marL="68575">
                    <a:lnL cap="flat" cmpd="sng" w="12650">
                      <a:solidFill>
                        <a:srgbClr val="000000"/>
                      </a:solidFill>
                      <a:prstDash val="solid"/>
                      <a:round/>
                      <a:headEnd len="sm" w="sm" type="none"/>
                      <a:tailEnd len="sm" w="sm" type="none"/>
                    </a:lnL>
                    <a:lnR cap="flat" cmpd="sng" w="12650">
                      <a:solidFill>
                        <a:srgbClr val="000000"/>
                      </a:solidFill>
                      <a:prstDash val="solid"/>
                      <a:round/>
                      <a:headEnd len="sm" w="sm" type="none"/>
                      <a:tailEnd len="sm" w="sm" type="none"/>
                    </a:lnR>
                    <a:lnT cap="flat" cmpd="sng" w="12650">
                      <a:solidFill>
                        <a:srgbClr val="000000"/>
                      </a:solidFill>
                      <a:prstDash val="solid"/>
                      <a:round/>
                      <a:headEnd len="sm" w="sm" type="none"/>
                      <a:tailEnd len="sm" w="sm" type="none"/>
                    </a:lnT>
                    <a:lnB cap="flat" cmpd="sng" w="12650">
                      <a:solidFill>
                        <a:srgbClr val="000000"/>
                      </a:solidFill>
                      <a:prstDash val="solid"/>
                      <a:round/>
                      <a:headEnd len="sm" w="sm" type="none"/>
                      <a:tailEnd len="sm" w="sm" type="none"/>
                    </a:lnB>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Google Shape;269;p44"/>
          <p:cNvSpPr txBox="1"/>
          <p:nvPr>
            <p:ph type="ctrTitle"/>
          </p:nvPr>
        </p:nvSpPr>
        <p:spPr>
          <a:xfrm>
            <a:off x="2430000" y="2230200"/>
            <a:ext cx="4284000" cy="78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Purpose of the ISASP</a:t>
            </a:r>
            <a:endParaRPr/>
          </a:p>
        </p:txBody>
      </p:sp>
      <p:sp>
        <p:nvSpPr>
          <p:cNvPr id="270" name="Google Shape;270;p44"/>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Google Shape;393;p62"/>
          <p:cNvSpPr txBox="1"/>
          <p:nvPr>
            <p:ph type="title"/>
          </p:nvPr>
        </p:nvSpPr>
        <p:spPr>
          <a:xfrm>
            <a:off x="541354" y="313200"/>
            <a:ext cx="6678900" cy="83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Domain Scores</a:t>
            </a:r>
            <a:endParaRPr/>
          </a:p>
        </p:txBody>
      </p:sp>
      <p:sp>
        <p:nvSpPr>
          <p:cNvPr id="394" name="Google Shape;394;p62"/>
          <p:cNvSpPr txBox="1"/>
          <p:nvPr>
            <p:ph idx="12" type="sldNum"/>
          </p:nvPr>
        </p:nvSpPr>
        <p:spPr>
          <a:xfrm>
            <a:off x="8497765" y="4867184"/>
            <a:ext cx="433200" cy="93900"/>
          </a:xfrm>
          <a:prstGeom prst="rect">
            <a:avLst/>
          </a:prstGeom>
        </p:spPr>
        <p:txBody>
          <a:bodyPr anchorCtr="0" anchor="ctr" bIns="0"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en" sz="800">
                <a:solidFill>
                  <a:schemeClr val="lt2"/>
                </a:solidFill>
              </a:rPr>
              <a:t>‹#›</a:t>
            </a:fld>
            <a:endParaRPr sz="800">
              <a:solidFill>
                <a:schemeClr val="lt2"/>
              </a:solidFill>
            </a:endParaRPr>
          </a:p>
        </p:txBody>
      </p:sp>
      <p:sp>
        <p:nvSpPr>
          <p:cNvPr id="395" name="Google Shape;395;p62"/>
          <p:cNvSpPr txBox="1"/>
          <p:nvPr>
            <p:ph idx="1" type="body"/>
          </p:nvPr>
        </p:nvSpPr>
        <p:spPr>
          <a:xfrm>
            <a:off x="541350" y="1027588"/>
            <a:ext cx="6495900" cy="2836200"/>
          </a:xfrm>
          <a:prstGeom prst="rect">
            <a:avLst/>
          </a:prstGeom>
        </p:spPr>
        <p:txBody>
          <a:bodyPr anchorCtr="0" anchor="t" bIns="91425" lIns="91425" spcFirstLastPara="1" rIns="91425" wrap="square" tIns="91425">
            <a:noAutofit/>
          </a:bodyPr>
          <a:lstStyle/>
          <a:p>
            <a:pPr indent="0" lvl="0" marL="0" rtl="0" algn="l">
              <a:spcBef>
                <a:spcPts val="1134"/>
              </a:spcBef>
              <a:spcAft>
                <a:spcPts val="0"/>
              </a:spcAft>
              <a:buNone/>
            </a:pPr>
            <a:r>
              <a:t/>
            </a:r>
            <a:endParaRPr b="1">
              <a:solidFill>
                <a:schemeClr val="dk2"/>
              </a:solidFill>
            </a:endParaRPr>
          </a:p>
          <a:p>
            <a:pPr indent="0" lvl="0" marL="457200" rtl="0" algn="l">
              <a:spcBef>
                <a:spcPts val="1134"/>
              </a:spcBef>
              <a:spcAft>
                <a:spcPts val="0"/>
              </a:spcAft>
              <a:buNone/>
            </a:pPr>
            <a:r>
              <a:t/>
            </a:r>
            <a:endParaRPr/>
          </a:p>
        </p:txBody>
      </p:sp>
      <p:sp>
        <p:nvSpPr>
          <p:cNvPr id="396" name="Google Shape;396;p62"/>
          <p:cNvSpPr txBox="1"/>
          <p:nvPr/>
        </p:nvSpPr>
        <p:spPr>
          <a:xfrm>
            <a:off x="950575" y="1333650"/>
            <a:ext cx="4086000" cy="47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7" name="Google Shape;397;p62"/>
          <p:cNvSpPr txBox="1"/>
          <p:nvPr/>
        </p:nvSpPr>
        <p:spPr>
          <a:xfrm>
            <a:off x="489475" y="1027600"/>
            <a:ext cx="7576200" cy="476700"/>
          </a:xfrm>
          <a:prstGeom prst="rect">
            <a:avLst/>
          </a:prstGeom>
          <a:noFill/>
          <a:ln>
            <a:noFill/>
          </a:ln>
        </p:spPr>
        <p:txBody>
          <a:bodyPr anchorCtr="0" anchor="t" bIns="91425" lIns="91425" spcFirstLastPara="1" rIns="91425" wrap="square" tIns="91425">
            <a:noAutofit/>
          </a:bodyPr>
          <a:lstStyle/>
          <a:p>
            <a:pPr indent="0" lvl="0" marL="0" rtl="0" algn="l">
              <a:lnSpc>
                <a:spcPct val="118750"/>
              </a:lnSpc>
              <a:spcBef>
                <a:spcPts val="0"/>
              </a:spcBef>
              <a:spcAft>
                <a:spcPts val="0"/>
              </a:spcAft>
              <a:buNone/>
            </a:pPr>
            <a:r>
              <a:rPr b="1" lang="en" sz="1600">
                <a:solidFill>
                  <a:schemeClr val="dk2"/>
                </a:solidFill>
              </a:rPr>
              <a:t>Tables with Statewide percent correct in each domain will be available</a:t>
            </a:r>
            <a:endParaRPr b="1" sz="1600">
              <a:solidFill>
                <a:schemeClr val="dk2"/>
              </a:solidFill>
            </a:endParaRPr>
          </a:p>
          <a:p>
            <a:pPr indent="0" lvl="0" marL="0" rtl="0" algn="l">
              <a:spcBef>
                <a:spcPts val="0"/>
              </a:spcBef>
              <a:spcAft>
                <a:spcPts val="0"/>
              </a:spcAft>
              <a:buNone/>
            </a:pPr>
            <a:r>
              <a:t/>
            </a:r>
            <a:endParaRPr/>
          </a:p>
        </p:txBody>
      </p:sp>
      <p:pic>
        <p:nvPicPr>
          <p:cNvPr id="398" name="Google Shape;398;p62"/>
          <p:cNvPicPr preferRelativeResize="0"/>
          <p:nvPr/>
        </p:nvPicPr>
        <p:blipFill>
          <a:blip r:embed="rId3">
            <a:alphaModFix/>
          </a:blip>
          <a:stretch>
            <a:fillRect/>
          </a:stretch>
        </p:blipFill>
        <p:spPr>
          <a:xfrm>
            <a:off x="1425100" y="1504300"/>
            <a:ext cx="4728401" cy="31342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2" name="Shape 402"/>
        <p:cNvGrpSpPr/>
        <p:nvPr/>
      </p:nvGrpSpPr>
      <p:grpSpPr>
        <a:xfrm>
          <a:off x="0" y="0"/>
          <a:ext cx="0" cy="0"/>
          <a:chOff x="0" y="0"/>
          <a:chExt cx="0" cy="0"/>
        </a:xfrm>
      </p:grpSpPr>
      <p:sp>
        <p:nvSpPr>
          <p:cNvPr id="403" name="Google Shape;403;p63"/>
          <p:cNvSpPr txBox="1"/>
          <p:nvPr>
            <p:ph type="ctrTitle"/>
          </p:nvPr>
        </p:nvSpPr>
        <p:spPr>
          <a:xfrm>
            <a:off x="2430000" y="2230200"/>
            <a:ext cx="4284000" cy="78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Interpreting Results</a:t>
            </a:r>
            <a:endParaRPr/>
          </a:p>
        </p:txBody>
      </p:sp>
      <p:sp>
        <p:nvSpPr>
          <p:cNvPr id="404" name="Google Shape;404;p63"/>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8" name="Shape 408"/>
        <p:cNvGrpSpPr/>
        <p:nvPr/>
      </p:nvGrpSpPr>
      <p:grpSpPr>
        <a:xfrm>
          <a:off x="0" y="0"/>
          <a:ext cx="0" cy="0"/>
          <a:chOff x="0" y="0"/>
          <a:chExt cx="0" cy="0"/>
        </a:xfrm>
      </p:grpSpPr>
      <p:sp>
        <p:nvSpPr>
          <p:cNvPr id="409" name="Google Shape;409;p64"/>
          <p:cNvSpPr txBox="1"/>
          <p:nvPr>
            <p:ph type="title"/>
          </p:nvPr>
        </p:nvSpPr>
        <p:spPr>
          <a:xfrm>
            <a:off x="541354" y="313200"/>
            <a:ext cx="6678900" cy="83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Information Provided by ISASP</a:t>
            </a:r>
            <a:endParaRPr/>
          </a:p>
        </p:txBody>
      </p:sp>
      <p:sp>
        <p:nvSpPr>
          <p:cNvPr id="410" name="Google Shape;410;p64"/>
          <p:cNvSpPr txBox="1"/>
          <p:nvPr>
            <p:ph idx="12" type="sldNum"/>
          </p:nvPr>
        </p:nvSpPr>
        <p:spPr>
          <a:xfrm>
            <a:off x="8497765" y="4867184"/>
            <a:ext cx="433200" cy="93900"/>
          </a:xfrm>
          <a:prstGeom prst="rect">
            <a:avLst/>
          </a:prstGeom>
        </p:spPr>
        <p:txBody>
          <a:bodyPr anchorCtr="0" anchor="ctr" bIns="0"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en" sz="800">
                <a:solidFill>
                  <a:schemeClr val="lt2"/>
                </a:solidFill>
              </a:rPr>
              <a:t>‹#›</a:t>
            </a:fld>
            <a:endParaRPr sz="800">
              <a:solidFill>
                <a:schemeClr val="lt2"/>
              </a:solidFill>
            </a:endParaRPr>
          </a:p>
        </p:txBody>
      </p:sp>
      <p:sp>
        <p:nvSpPr>
          <p:cNvPr id="411" name="Google Shape;411;p64"/>
          <p:cNvSpPr txBox="1"/>
          <p:nvPr>
            <p:ph idx="1" type="body"/>
          </p:nvPr>
        </p:nvSpPr>
        <p:spPr>
          <a:xfrm>
            <a:off x="541350" y="1027588"/>
            <a:ext cx="6495900" cy="2836200"/>
          </a:xfrm>
          <a:prstGeom prst="rect">
            <a:avLst/>
          </a:prstGeom>
        </p:spPr>
        <p:txBody>
          <a:bodyPr anchorCtr="0" anchor="t" bIns="91425" lIns="91425" spcFirstLastPara="1" rIns="91425" wrap="square" tIns="91425">
            <a:noAutofit/>
          </a:bodyPr>
          <a:lstStyle/>
          <a:p>
            <a:pPr indent="0" lvl="0" marL="0" rtl="0" algn="l">
              <a:spcBef>
                <a:spcPts val="1134"/>
              </a:spcBef>
              <a:spcAft>
                <a:spcPts val="0"/>
              </a:spcAft>
              <a:buNone/>
            </a:pPr>
            <a:r>
              <a:rPr lang="en"/>
              <a:t>Interpretations and inferences supported by ISASP</a:t>
            </a:r>
            <a:endParaRPr/>
          </a:p>
          <a:p>
            <a:pPr indent="-330200" lvl="1" marL="914400" rtl="0" algn="l">
              <a:spcBef>
                <a:spcPts val="0"/>
              </a:spcBef>
              <a:spcAft>
                <a:spcPts val="0"/>
              </a:spcAft>
              <a:buSzPts val="1600"/>
              <a:buChar char="●"/>
            </a:pPr>
            <a:r>
              <a:rPr lang="en"/>
              <a:t>Performance on the Iowa Core</a:t>
            </a:r>
            <a:endParaRPr/>
          </a:p>
          <a:p>
            <a:pPr indent="-330200" lvl="2" marL="1371600" rtl="0" algn="l">
              <a:spcBef>
                <a:spcPts val="0"/>
              </a:spcBef>
              <a:spcAft>
                <a:spcPts val="0"/>
              </a:spcAft>
              <a:buSzPts val="1600"/>
              <a:buAutoNum type="romanLcParenR"/>
            </a:pPr>
            <a:r>
              <a:rPr lang="en"/>
              <a:t>Scale Score</a:t>
            </a:r>
            <a:endParaRPr/>
          </a:p>
          <a:p>
            <a:pPr indent="-330200" lvl="2" marL="1371600" rtl="0" algn="l">
              <a:spcBef>
                <a:spcPts val="0"/>
              </a:spcBef>
              <a:spcAft>
                <a:spcPts val="0"/>
              </a:spcAft>
              <a:buSzPts val="1600"/>
              <a:buAutoNum type="romanLcParenR"/>
            </a:pPr>
            <a:r>
              <a:rPr lang="en"/>
              <a:t>Achievement Level of Students</a:t>
            </a:r>
            <a:endParaRPr/>
          </a:p>
          <a:p>
            <a:pPr indent="-330200" lvl="2" marL="1371600" rtl="0" algn="l">
              <a:spcBef>
                <a:spcPts val="0"/>
              </a:spcBef>
              <a:spcAft>
                <a:spcPts val="0"/>
              </a:spcAft>
              <a:buSzPts val="1600"/>
              <a:buAutoNum type="romanLcParenR"/>
            </a:pPr>
            <a:r>
              <a:rPr lang="en"/>
              <a:t>Easy-to-see graphical representation</a:t>
            </a:r>
            <a:endParaRPr/>
          </a:p>
          <a:p>
            <a:pPr indent="-330200" lvl="1" marL="914400" rtl="0" algn="l">
              <a:spcBef>
                <a:spcPts val="0"/>
              </a:spcBef>
              <a:spcAft>
                <a:spcPts val="0"/>
              </a:spcAft>
              <a:buSzPts val="1600"/>
              <a:buChar char="●"/>
            </a:pPr>
            <a:r>
              <a:rPr lang="en"/>
              <a:t>Presented on Individual Student Reports (ISR) and Rosters</a:t>
            </a:r>
            <a:endParaRPr/>
          </a:p>
          <a:p>
            <a:pPr indent="0" lvl="0" marL="457200" rtl="0" algn="l">
              <a:spcBef>
                <a:spcPts val="1134"/>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5" name="Shape 415"/>
        <p:cNvGrpSpPr/>
        <p:nvPr/>
      </p:nvGrpSpPr>
      <p:grpSpPr>
        <a:xfrm>
          <a:off x="0" y="0"/>
          <a:ext cx="0" cy="0"/>
          <a:chOff x="0" y="0"/>
          <a:chExt cx="0" cy="0"/>
        </a:xfrm>
      </p:grpSpPr>
      <p:sp>
        <p:nvSpPr>
          <p:cNvPr id="416" name="Google Shape;416;p65"/>
          <p:cNvSpPr txBox="1"/>
          <p:nvPr>
            <p:ph type="title"/>
          </p:nvPr>
        </p:nvSpPr>
        <p:spPr>
          <a:xfrm>
            <a:off x="541349" y="313200"/>
            <a:ext cx="7956300" cy="83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Clear Indicator of Achievement Level</a:t>
            </a:r>
            <a:endParaRPr/>
          </a:p>
        </p:txBody>
      </p:sp>
      <p:sp>
        <p:nvSpPr>
          <p:cNvPr id="417" name="Google Shape;417;p65"/>
          <p:cNvSpPr txBox="1"/>
          <p:nvPr>
            <p:ph idx="12" type="sldNum"/>
          </p:nvPr>
        </p:nvSpPr>
        <p:spPr>
          <a:xfrm>
            <a:off x="8497765" y="4867184"/>
            <a:ext cx="433200" cy="93900"/>
          </a:xfrm>
          <a:prstGeom prst="rect">
            <a:avLst/>
          </a:prstGeom>
        </p:spPr>
        <p:txBody>
          <a:bodyPr anchorCtr="0" anchor="ctr" bIns="0"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
        <p:nvSpPr>
          <p:cNvPr id="418" name="Google Shape;418;p65"/>
          <p:cNvSpPr/>
          <p:nvPr/>
        </p:nvSpPr>
        <p:spPr>
          <a:xfrm>
            <a:off x="237300" y="1972850"/>
            <a:ext cx="2768100" cy="2462100"/>
          </a:xfrm>
          <a:prstGeom prst="ellipse">
            <a:avLst/>
          </a:prstGeom>
          <a:solidFill>
            <a:srgbClr val="262626"/>
          </a:solidFill>
          <a:ln cap="flat" cmpd="thinThick" w="174625">
            <a:solidFill>
              <a:srgbClr val="262626"/>
            </a:solidFill>
            <a:prstDash val="solid"/>
            <a:round/>
            <a:headEnd len="sm" w="sm" type="none"/>
            <a:tailEnd len="sm" w="sm" type="none"/>
          </a:ln>
        </p:spPr>
        <p:txBody>
          <a:bodyPr anchorCtr="0" anchor="ctr" bIns="45700" lIns="91425" spcFirstLastPara="1" rIns="91425" wrap="square" tIns="45700">
            <a:noAutofit/>
          </a:bodyPr>
          <a:lstStyle/>
          <a:p>
            <a:pPr indent="0" lvl="0" marL="0" rtl="0" algn="ctr">
              <a:lnSpc>
                <a:spcPct val="90000"/>
              </a:lnSpc>
              <a:spcBef>
                <a:spcPts val="0"/>
              </a:spcBef>
              <a:spcAft>
                <a:spcPts val="0"/>
              </a:spcAft>
              <a:buNone/>
            </a:pPr>
            <a:r>
              <a:rPr lang="en" sz="2600">
                <a:solidFill>
                  <a:srgbClr val="FFFFFF"/>
                </a:solidFill>
                <a:latin typeface="Calibri"/>
                <a:ea typeface="Calibri"/>
                <a:cs typeface="Calibri"/>
                <a:sym typeface="Calibri"/>
              </a:rPr>
              <a:t>Achievement Levels</a:t>
            </a:r>
            <a:endParaRPr sz="4400">
              <a:solidFill>
                <a:srgbClr val="000000"/>
              </a:solidFill>
              <a:latin typeface="Calibri"/>
              <a:ea typeface="Calibri"/>
              <a:cs typeface="Calibri"/>
              <a:sym typeface="Calibri"/>
            </a:endParaRPr>
          </a:p>
        </p:txBody>
      </p:sp>
      <p:pic>
        <p:nvPicPr>
          <p:cNvPr id="419" name="Google Shape;419;p65"/>
          <p:cNvPicPr preferRelativeResize="0"/>
          <p:nvPr/>
        </p:nvPicPr>
        <p:blipFill rotWithShape="1">
          <a:blip r:embed="rId3">
            <a:alphaModFix/>
          </a:blip>
          <a:srcRect b="0" l="0" r="0" t="0"/>
          <a:stretch/>
        </p:blipFill>
        <p:spPr>
          <a:xfrm>
            <a:off x="3245954" y="1972851"/>
            <a:ext cx="4295400" cy="23616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3" name="Shape 423"/>
        <p:cNvGrpSpPr/>
        <p:nvPr/>
      </p:nvGrpSpPr>
      <p:grpSpPr>
        <a:xfrm>
          <a:off x="0" y="0"/>
          <a:ext cx="0" cy="0"/>
          <a:chOff x="0" y="0"/>
          <a:chExt cx="0" cy="0"/>
        </a:xfrm>
      </p:grpSpPr>
      <p:sp>
        <p:nvSpPr>
          <p:cNvPr id="424" name="Google Shape;424;p66"/>
          <p:cNvSpPr txBox="1"/>
          <p:nvPr>
            <p:ph type="title"/>
          </p:nvPr>
        </p:nvSpPr>
        <p:spPr>
          <a:xfrm>
            <a:off x="484600" y="313200"/>
            <a:ext cx="7817700" cy="82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Individual Student Report             Roster</a:t>
            </a:r>
            <a:endParaRPr sz="2800"/>
          </a:p>
        </p:txBody>
      </p:sp>
      <p:pic>
        <p:nvPicPr>
          <p:cNvPr id="425" name="Google Shape;425;p66"/>
          <p:cNvPicPr preferRelativeResize="0"/>
          <p:nvPr/>
        </p:nvPicPr>
        <p:blipFill>
          <a:blip r:embed="rId3">
            <a:alphaModFix/>
          </a:blip>
          <a:stretch>
            <a:fillRect/>
          </a:stretch>
        </p:blipFill>
        <p:spPr>
          <a:xfrm>
            <a:off x="1267225" y="1023175"/>
            <a:ext cx="2849381" cy="3688500"/>
          </a:xfrm>
          <a:prstGeom prst="rect">
            <a:avLst/>
          </a:prstGeom>
          <a:noFill/>
          <a:ln>
            <a:noFill/>
          </a:ln>
          <a:effectLst>
            <a:outerShdw blurRad="57150" rotWithShape="0" algn="bl" dir="5400000" dist="19050">
              <a:srgbClr val="000000">
                <a:alpha val="50000"/>
              </a:srgbClr>
            </a:outerShdw>
          </a:effectLst>
        </p:spPr>
      </p:pic>
      <p:sp>
        <p:nvSpPr>
          <p:cNvPr id="426" name="Google Shape;426;p66"/>
          <p:cNvSpPr txBox="1"/>
          <p:nvPr>
            <p:ph idx="12" type="sldNum"/>
          </p:nvPr>
        </p:nvSpPr>
        <p:spPr>
          <a:xfrm>
            <a:off x="8497765" y="4867184"/>
            <a:ext cx="433200" cy="93900"/>
          </a:xfrm>
          <a:prstGeom prst="rect">
            <a:avLst/>
          </a:prstGeom>
        </p:spPr>
        <p:txBody>
          <a:bodyPr anchorCtr="0" anchor="ctr" bIns="0"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
        <p:nvSpPr>
          <p:cNvPr id="427" name="Google Shape;427;p66"/>
          <p:cNvSpPr/>
          <p:nvPr/>
        </p:nvSpPr>
        <p:spPr>
          <a:xfrm>
            <a:off x="1125100" y="2436750"/>
            <a:ext cx="357900" cy="270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66"/>
          <p:cNvSpPr/>
          <p:nvPr/>
        </p:nvSpPr>
        <p:spPr>
          <a:xfrm rot="-2194904">
            <a:off x="2872946" y="1899530"/>
            <a:ext cx="357905" cy="211684"/>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29" name="Google Shape;429;p66"/>
          <p:cNvPicPr preferRelativeResize="0"/>
          <p:nvPr/>
        </p:nvPicPr>
        <p:blipFill>
          <a:blip r:embed="rId4">
            <a:alphaModFix/>
          </a:blip>
          <a:stretch>
            <a:fillRect/>
          </a:stretch>
        </p:blipFill>
        <p:spPr>
          <a:xfrm>
            <a:off x="4952438" y="1023175"/>
            <a:ext cx="2862081" cy="3688499"/>
          </a:xfrm>
          <a:prstGeom prst="rect">
            <a:avLst/>
          </a:prstGeom>
          <a:noFill/>
          <a:ln>
            <a:noFill/>
          </a:ln>
          <a:effectLst>
            <a:outerShdw blurRad="57150" rotWithShape="0" algn="bl" dir="5400000" dist="9525">
              <a:srgbClr val="000000">
                <a:alpha val="50000"/>
              </a:srgbClr>
            </a:outerShdw>
          </a:effectLst>
        </p:spPr>
      </p:pic>
      <p:sp>
        <p:nvSpPr>
          <p:cNvPr id="430" name="Google Shape;430;p66"/>
          <p:cNvSpPr/>
          <p:nvPr/>
        </p:nvSpPr>
        <p:spPr>
          <a:xfrm rot="-2194904">
            <a:off x="5534898" y="1634696"/>
            <a:ext cx="357905" cy="190443"/>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66"/>
          <p:cNvSpPr/>
          <p:nvPr/>
        </p:nvSpPr>
        <p:spPr>
          <a:xfrm rot="-2882">
            <a:off x="6470025" y="2038663"/>
            <a:ext cx="357900" cy="158400"/>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5" name="Shape 435"/>
        <p:cNvGrpSpPr/>
        <p:nvPr/>
      </p:nvGrpSpPr>
      <p:grpSpPr>
        <a:xfrm>
          <a:off x="0" y="0"/>
          <a:ext cx="0" cy="0"/>
          <a:chOff x="0" y="0"/>
          <a:chExt cx="0" cy="0"/>
        </a:xfrm>
      </p:grpSpPr>
      <p:sp>
        <p:nvSpPr>
          <p:cNvPr id="436" name="Google Shape;436;p67"/>
          <p:cNvSpPr txBox="1"/>
          <p:nvPr>
            <p:ph type="title"/>
          </p:nvPr>
        </p:nvSpPr>
        <p:spPr>
          <a:xfrm>
            <a:off x="541354" y="313200"/>
            <a:ext cx="6678900" cy="83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Information Provided by ISASP</a:t>
            </a:r>
            <a:endParaRPr/>
          </a:p>
        </p:txBody>
      </p:sp>
      <p:sp>
        <p:nvSpPr>
          <p:cNvPr id="437" name="Google Shape;437;p67"/>
          <p:cNvSpPr txBox="1"/>
          <p:nvPr>
            <p:ph idx="12" type="sldNum"/>
          </p:nvPr>
        </p:nvSpPr>
        <p:spPr>
          <a:xfrm>
            <a:off x="8497765" y="4867184"/>
            <a:ext cx="433200" cy="93900"/>
          </a:xfrm>
          <a:prstGeom prst="rect">
            <a:avLst/>
          </a:prstGeom>
        </p:spPr>
        <p:txBody>
          <a:bodyPr anchorCtr="0" anchor="ctr" bIns="0"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en" sz="800">
                <a:solidFill>
                  <a:schemeClr val="lt2"/>
                </a:solidFill>
              </a:rPr>
              <a:t>‹#›</a:t>
            </a:fld>
            <a:endParaRPr sz="800">
              <a:solidFill>
                <a:schemeClr val="lt2"/>
              </a:solidFill>
            </a:endParaRPr>
          </a:p>
        </p:txBody>
      </p:sp>
      <p:sp>
        <p:nvSpPr>
          <p:cNvPr id="438" name="Google Shape;438;p67"/>
          <p:cNvSpPr txBox="1"/>
          <p:nvPr>
            <p:ph idx="1" type="body"/>
          </p:nvPr>
        </p:nvSpPr>
        <p:spPr>
          <a:xfrm>
            <a:off x="541350" y="1027600"/>
            <a:ext cx="3148500" cy="3371100"/>
          </a:xfrm>
          <a:prstGeom prst="rect">
            <a:avLst/>
          </a:prstGeom>
        </p:spPr>
        <p:txBody>
          <a:bodyPr anchorCtr="0" anchor="t" bIns="91425" lIns="91425" spcFirstLastPara="1" rIns="91425" wrap="square" tIns="91425">
            <a:noAutofit/>
          </a:bodyPr>
          <a:lstStyle/>
          <a:p>
            <a:pPr indent="0" lvl="0" marL="0" rtl="0" algn="l">
              <a:spcBef>
                <a:spcPts val="1134"/>
              </a:spcBef>
              <a:spcAft>
                <a:spcPts val="0"/>
              </a:spcAft>
              <a:buNone/>
            </a:pPr>
            <a:r>
              <a:rPr lang="en"/>
              <a:t>Interpretations and Inferences supported by ISASP</a:t>
            </a:r>
            <a:endParaRPr/>
          </a:p>
          <a:p>
            <a:pPr indent="-330200" lvl="1" marL="914400" rtl="0" algn="l">
              <a:spcBef>
                <a:spcPts val="0"/>
              </a:spcBef>
              <a:spcAft>
                <a:spcPts val="0"/>
              </a:spcAft>
              <a:buSzPts val="1600"/>
              <a:buChar char="●"/>
            </a:pPr>
            <a:r>
              <a:rPr lang="en"/>
              <a:t>(A) Relative areas of strength by domain</a:t>
            </a:r>
            <a:endParaRPr/>
          </a:p>
          <a:p>
            <a:pPr indent="-330200" lvl="1" marL="914400" rtl="0" algn="l">
              <a:spcBef>
                <a:spcPts val="0"/>
              </a:spcBef>
              <a:spcAft>
                <a:spcPts val="0"/>
              </a:spcAft>
              <a:buSzPts val="1600"/>
              <a:buChar char="●"/>
            </a:pPr>
            <a:r>
              <a:rPr lang="en"/>
              <a:t>(B) Percent correct within the domains of each subject area</a:t>
            </a:r>
            <a:endParaRPr/>
          </a:p>
          <a:p>
            <a:pPr indent="0" lvl="0" marL="457200" rtl="0" algn="l">
              <a:spcBef>
                <a:spcPts val="1134"/>
              </a:spcBef>
              <a:spcAft>
                <a:spcPts val="0"/>
              </a:spcAft>
              <a:buNone/>
            </a:pPr>
            <a:r>
              <a:t/>
            </a:r>
            <a:endParaRPr/>
          </a:p>
        </p:txBody>
      </p:sp>
      <p:pic>
        <p:nvPicPr>
          <p:cNvPr id="439" name="Google Shape;439;p67"/>
          <p:cNvPicPr preferRelativeResize="0"/>
          <p:nvPr/>
        </p:nvPicPr>
        <p:blipFill rotWithShape="1">
          <a:blip r:embed="rId3">
            <a:alphaModFix/>
          </a:blip>
          <a:srcRect b="0" l="0" r="0" t="0"/>
          <a:stretch/>
        </p:blipFill>
        <p:spPr>
          <a:xfrm>
            <a:off x="5220725" y="1150202"/>
            <a:ext cx="2796000" cy="3666600"/>
          </a:xfrm>
          <a:prstGeom prst="rect">
            <a:avLst/>
          </a:prstGeom>
          <a:solidFill>
            <a:srgbClr val="FFFFFF"/>
          </a:solidFill>
          <a:ln cap="flat" cmpd="sng" w="12700">
            <a:solidFill>
              <a:srgbClr val="000000"/>
            </a:solidFill>
            <a:prstDash val="solid"/>
            <a:miter lim="800000"/>
            <a:headEnd len="sm" w="sm" type="none"/>
            <a:tailEnd len="sm" w="sm" type="none"/>
          </a:ln>
        </p:spPr>
      </p:pic>
      <p:sp>
        <p:nvSpPr>
          <p:cNvPr id="440" name="Google Shape;440;p67"/>
          <p:cNvSpPr/>
          <p:nvPr/>
        </p:nvSpPr>
        <p:spPr>
          <a:xfrm>
            <a:off x="6509800" y="1727901"/>
            <a:ext cx="450600" cy="422100"/>
          </a:xfrm>
          <a:prstGeom prst="ellipse">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rgbClr val="FFFFFF"/>
                </a:solidFill>
                <a:latin typeface="Calibri"/>
                <a:ea typeface="Calibri"/>
                <a:cs typeface="Calibri"/>
                <a:sym typeface="Calibri"/>
              </a:rPr>
              <a:t>A</a:t>
            </a:r>
            <a:endParaRPr/>
          </a:p>
        </p:txBody>
      </p:sp>
      <p:sp>
        <p:nvSpPr>
          <p:cNvPr id="441" name="Google Shape;441;p67"/>
          <p:cNvSpPr/>
          <p:nvPr/>
        </p:nvSpPr>
        <p:spPr>
          <a:xfrm>
            <a:off x="7252262" y="2911426"/>
            <a:ext cx="435300" cy="467700"/>
          </a:xfrm>
          <a:prstGeom prst="ellipse">
            <a:avLst/>
          </a:prstGeom>
          <a:solidFill>
            <a:srgbClr val="4472C4"/>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1800">
                <a:solidFill>
                  <a:srgbClr val="FFFFFF"/>
                </a:solidFill>
                <a:latin typeface="Calibri"/>
                <a:ea typeface="Calibri"/>
                <a:cs typeface="Calibri"/>
                <a:sym typeface="Calibri"/>
              </a:rPr>
              <a:t>B</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5" name="Shape 445"/>
        <p:cNvGrpSpPr/>
        <p:nvPr/>
      </p:nvGrpSpPr>
      <p:grpSpPr>
        <a:xfrm>
          <a:off x="0" y="0"/>
          <a:ext cx="0" cy="0"/>
          <a:chOff x="0" y="0"/>
          <a:chExt cx="0" cy="0"/>
        </a:xfrm>
      </p:grpSpPr>
      <p:sp>
        <p:nvSpPr>
          <p:cNvPr id="446" name="Google Shape;446;p68"/>
          <p:cNvSpPr txBox="1"/>
          <p:nvPr>
            <p:ph type="title"/>
          </p:nvPr>
        </p:nvSpPr>
        <p:spPr>
          <a:xfrm>
            <a:off x="521875" y="1023175"/>
            <a:ext cx="3326400" cy="279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t>Rosters also provide information for students with no scores</a:t>
            </a:r>
            <a:endParaRPr sz="2800"/>
          </a:p>
          <a:p>
            <a:pPr indent="0" lvl="0" marL="0" rtl="0" algn="l">
              <a:spcBef>
                <a:spcPts val="0"/>
              </a:spcBef>
              <a:spcAft>
                <a:spcPts val="0"/>
              </a:spcAft>
              <a:buNone/>
            </a:pPr>
            <a:r>
              <a:t/>
            </a:r>
            <a:endParaRPr sz="2800"/>
          </a:p>
        </p:txBody>
      </p:sp>
      <p:sp>
        <p:nvSpPr>
          <p:cNvPr id="447" name="Google Shape;447;p68"/>
          <p:cNvSpPr txBox="1"/>
          <p:nvPr>
            <p:ph idx="12" type="sldNum"/>
          </p:nvPr>
        </p:nvSpPr>
        <p:spPr>
          <a:xfrm>
            <a:off x="8497765" y="4867184"/>
            <a:ext cx="433200" cy="93900"/>
          </a:xfrm>
          <a:prstGeom prst="rect">
            <a:avLst/>
          </a:prstGeom>
        </p:spPr>
        <p:txBody>
          <a:bodyPr anchorCtr="0" anchor="ctr" bIns="0"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pic>
        <p:nvPicPr>
          <p:cNvPr id="448" name="Google Shape;448;p68"/>
          <p:cNvPicPr preferRelativeResize="0"/>
          <p:nvPr/>
        </p:nvPicPr>
        <p:blipFill>
          <a:blip r:embed="rId3">
            <a:alphaModFix/>
          </a:blip>
          <a:stretch>
            <a:fillRect/>
          </a:stretch>
        </p:blipFill>
        <p:spPr>
          <a:xfrm>
            <a:off x="4435426" y="356875"/>
            <a:ext cx="3379100" cy="4354800"/>
          </a:xfrm>
          <a:prstGeom prst="rect">
            <a:avLst/>
          </a:prstGeom>
          <a:noFill/>
          <a:ln>
            <a:noFill/>
          </a:ln>
          <a:effectLst>
            <a:outerShdw blurRad="57150" rotWithShape="0" algn="bl" dir="5400000" dist="9525">
              <a:srgbClr val="000000">
                <a:alpha val="50000"/>
              </a:srgbClr>
            </a:outerShdw>
          </a:effectLst>
        </p:spPr>
      </p:pic>
      <p:sp>
        <p:nvSpPr>
          <p:cNvPr id="449" name="Google Shape;449;p68"/>
          <p:cNvSpPr/>
          <p:nvPr/>
        </p:nvSpPr>
        <p:spPr>
          <a:xfrm rot="-2194904">
            <a:off x="6354873" y="3731221"/>
            <a:ext cx="357905" cy="190443"/>
          </a:xfrm>
          <a:prstGeom prst="lef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3" name="Shape 453"/>
        <p:cNvGrpSpPr/>
        <p:nvPr/>
      </p:nvGrpSpPr>
      <p:grpSpPr>
        <a:xfrm>
          <a:off x="0" y="0"/>
          <a:ext cx="0" cy="0"/>
          <a:chOff x="0" y="0"/>
          <a:chExt cx="0" cy="0"/>
        </a:xfrm>
      </p:grpSpPr>
      <p:sp>
        <p:nvSpPr>
          <p:cNvPr id="454" name="Google Shape;454;p69"/>
          <p:cNvSpPr txBox="1"/>
          <p:nvPr>
            <p:ph type="title"/>
          </p:nvPr>
        </p:nvSpPr>
        <p:spPr>
          <a:xfrm>
            <a:off x="541350" y="313200"/>
            <a:ext cx="7416600" cy="82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School Achievement Level Summary</a:t>
            </a:r>
            <a:endParaRPr/>
          </a:p>
        </p:txBody>
      </p:sp>
      <p:pic>
        <p:nvPicPr>
          <p:cNvPr id="455" name="Google Shape;455;p69"/>
          <p:cNvPicPr preferRelativeResize="0"/>
          <p:nvPr/>
        </p:nvPicPr>
        <p:blipFill>
          <a:blip r:embed="rId3">
            <a:alphaModFix/>
          </a:blip>
          <a:stretch>
            <a:fillRect/>
          </a:stretch>
        </p:blipFill>
        <p:spPr>
          <a:xfrm>
            <a:off x="2447525" y="1135800"/>
            <a:ext cx="4248926" cy="3296951"/>
          </a:xfrm>
          <a:prstGeom prst="rect">
            <a:avLst/>
          </a:prstGeom>
          <a:noFill/>
          <a:ln>
            <a:noFill/>
          </a:ln>
          <a:effectLst>
            <a:outerShdw blurRad="57150" rotWithShape="0" algn="bl" dir="5400000" dist="19050">
              <a:srgbClr val="000000">
                <a:alpha val="50000"/>
              </a:srgbClr>
            </a:outerShdw>
          </a:effectLst>
        </p:spPr>
      </p:pic>
      <p:sp>
        <p:nvSpPr>
          <p:cNvPr id="456" name="Google Shape;456;p69"/>
          <p:cNvSpPr txBox="1"/>
          <p:nvPr>
            <p:ph idx="12" type="sldNum"/>
          </p:nvPr>
        </p:nvSpPr>
        <p:spPr>
          <a:xfrm>
            <a:off x="8497765" y="4867184"/>
            <a:ext cx="433200" cy="93900"/>
          </a:xfrm>
          <a:prstGeom prst="rect">
            <a:avLst/>
          </a:prstGeom>
        </p:spPr>
        <p:txBody>
          <a:bodyPr anchorCtr="0" anchor="ctr" bIns="0"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0" name="Shape 460"/>
        <p:cNvGrpSpPr/>
        <p:nvPr/>
      </p:nvGrpSpPr>
      <p:grpSpPr>
        <a:xfrm>
          <a:off x="0" y="0"/>
          <a:ext cx="0" cy="0"/>
          <a:chOff x="0" y="0"/>
          <a:chExt cx="0" cy="0"/>
        </a:xfrm>
      </p:grpSpPr>
      <p:sp>
        <p:nvSpPr>
          <p:cNvPr id="461" name="Google Shape;461;p70"/>
          <p:cNvSpPr txBox="1"/>
          <p:nvPr>
            <p:ph type="title"/>
          </p:nvPr>
        </p:nvSpPr>
        <p:spPr>
          <a:xfrm>
            <a:off x="541350" y="313200"/>
            <a:ext cx="7416600" cy="82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Additional Information </a:t>
            </a:r>
            <a:endParaRPr/>
          </a:p>
        </p:txBody>
      </p:sp>
      <p:sp>
        <p:nvSpPr>
          <p:cNvPr id="462" name="Google Shape;462;p70"/>
          <p:cNvSpPr txBox="1"/>
          <p:nvPr>
            <p:ph idx="12" type="sldNum"/>
          </p:nvPr>
        </p:nvSpPr>
        <p:spPr>
          <a:xfrm>
            <a:off x="8497765" y="4867184"/>
            <a:ext cx="433200" cy="93900"/>
          </a:xfrm>
          <a:prstGeom prst="rect">
            <a:avLst/>
          </a:prstGeom>
        </p:spPr>
        <p:txBody>
          <a:bodyPr anchorCtr="0" anchor="ctr" bIns="0"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grpSp>
        <p:nvGrpSpPr>
          <p:cNvPr id="463" name="Google Shape;463;p70"/>
          <p:cNvGrpSpPr/>
          <p:nvPr/>
        </p:nvGrpSpPr>
        <p:grpSpPr>
          <a:xfrm>
            <a:off x="1627373" y="1070586"/>
            <a:ext cx="5758981" cy="3490780"/>
            <a:chOff x="0" y="545"/>
            <a:chExt cx="6451917" cy="4466769"/>
          </a:xfrm>
        </p:grpSpPr>
        <p:sp>
          <p:nvSpPr>
            <p:cNvPr id="464" name="Google Shape;464;p70"/>
            <p:cNvSpPr/>
            <p:nvPr/>
          </p:nvSpPr>
          <p:spPr>
            <a:xfrm>
              <a:off x="0" y="545"/>
              <a:ext cx="6451800" cy="1276200"/>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70"/>
            <p:cNvSpPr/>
            <p:nvPr/>
          </p:nvSpPr>
          <p:spPr>
            <a:xfrm>
              <a:off x="386058" y="287696"/>
              <a:ext cx="702000" cy="702000"/>
            </a:xfrm>
            <a:prstGeom prst="rect">
              <a:avLst/>
            </a:prstGeom>
            <a:blipFill rotWithShape="1">
              <a:blip r:embed="rId3">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70"/>
            <p:cNvSpPr/>
            <p:nvPr/>
          </p:nvSpPr>
          <p:spPr>
            <a:xfrm>
              <a:off x="1474042" y="545"/>
              <a:ext cx="2903400" cy="1276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7" name="Google Shape;467;p70"/>
            <p:cNvSpPr txBox="1"/>
            <p:nvPr/>
          </p:nvSpPr>
          <p:spPr>
            <a:xfrm>
              <a:off x="1474042" y="545"/>
              <a:ext cx="2903400" cy="1276200"/>
            </a:xfrm>
            <a:prstGeom prst="rect">
              <a:avLst/>
            </a:prstGeom>
            <a:noFill/>
            <a:ln>
              <a:noFill/>
            </a:ln>
          </p:spPr>
          <p:txBody>
            <a:bodyPr anchorCtr="0" anchor="ctr" bIns="135050" lIns="135050" spcFirstLastPara="1" rIns="135050" wrap="square" tIns="135050">
              <a:noAutofit/>
            </a:bodyPr>
            <a:lstStyle/>
            <a:p>
              <a:pPr indent="0" lvl="0" marL="0" marR="0" rtl="0" algn="l">
                <a:lnSpc>
                  <a:spcPct val="90000"/>
                </a:lnSpc>
                <a:spcBef>
                  <a:spcPts val="0"/>
                </a:spcBef>
                <a:spcAft>
                  <a:spcPts val="0"/>
                </a:spcAft>
                <a:buClr>
                  <a:srgbClr val="000000"/>
                </a:buClr>
                <a:buSzPts val="2500"/>
                <a:buFont typeface="Calibri"/>
                <a:buNone/>
              </a:pPr>
              <a:r>
                <a:rPr lang="en" sz="2500">
                  <a:solidFill>
                    <a:srgbClr val="000000"/>
                  </a:solidFill>
                  <a:latin typeface="Calibri"/>
                  <a:ea typeface="Calibri"/>
                  <a:cs typeface="Calibri"/>
                  <a:sym typeface="Calibri"/>
                </a:rPr>
                <a:t>Iowa Percentile Ranks</a:t>
              </a:r>
              <a:endParaRPr/>
            </a:p>
          </p:txBody>
        </p:sp>
        <p:sp>
          <p:nvSpPr>
            <p:cNvPr id="468" name="Google Shape;468;p70"/>
            <p:cNvSpPr/>
            <p:nvPr/>
          </p:nvSpPr>
          <p:spPr>
            <a:xfrm>
              <a:off x="4377417" y="545"/>
              <a:ext cx="2074500" cy="1276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70"/>
            <p:cNvSpPr txBox="1"/>
            <p:nvPr/>
          </p:nvSpPr>
          <p:spPr>
            <a:xfrm>
              <a:off x="4377417" y="545"/>
              <a:ext cx="2074500" cy="1276200"/>
            </a:xfrm>
            <a:prstGeom prst="rect">
              <a:avLst/>
            </a:prstGeom>
            <a:noFill/>
            <a:ln>
              <a:noFill/>
            </a:ln>
          </p:spPr>
          <p:txBody>
            <a:bodyPr anchorCtr="0" anchor="ctr" bIns="135050" lIns="135050" spcFirstLastPara="1" rIns="135050" wrap="square" tIns="135050">
              <a:noAutofit/>
            </a:bodyPr>
            <a:lstStyle/>
            <a:p>
              <a:pPr indent="0" lvl="0" marL="0" marR="0" rtl="0" algn="l">
                <a:lnSpc>
                  <a:spcPct val="90000"/>
                </a:lnSpc>
                <a:spcBef>
                  <a:spcPts val="0"/>
                </a:spcBef>
                <a:spcAft>
                  <a:spcPts val="0"/>
                </a:spcAft>
                <a:buClr>
                  <a:srgbClr val="000000"/>
                </a:buClr>
                <a:buSzPts val="1600"/>
                <a:buFont typeface="Calibri"/>
                <a:buNone/>
              </a:pPr>
              <a:r>
                <a:rPr lang="en" sz="1600">
                  <a:solidFill>
                    <a:srgbClr val="000000"/>
                  </a:solidFill>
                  <a:latin typeface="Calibri"/>
                  <a:ea typeface="Calibri"/>
                  <a:cs typeface="Calibri"/>
                  <a:sym typeface="Calibri"/>
                </a:rPr>
                <a:t>Posted to ISASP Portal </a:t>
              </a:r>
              <a:endParaRPr/>
            </a:p>
            <a:p>
              <a:pPr indent="0" lvl="0" marL="0" marR="0" rtl="0" algn="l">
                <a:lnSpc>
                  <a:spcPct val="90000"/>
                </a:lnSpc>
                <a:spcBef>
                  <a:spcPts val="560"/>
                </a:spcBef>
                <a:spcAft>
                  <a:spcPts val="0"/>
                </a:spcAft>
                <a:buClr>
                  <a:srgbClr val="000000"/>
                </a:buClr>
                <a:buSzPts val="1600"/>
                <a:buFont typeface="Calibri"/>
                <a:buNone/>
              </a:pPr>
              <a:r>
                <a:rPr lang="en" sz="1600">
                  <a:solidFill>
                    <a:srgbClr val="000000"/>
                  </a:solidFill>
                  <a:latin typeface="Calibri"/>
                  <a:ea typeface="Calibri"/>
                  <a:cs typeface="Calibri"/>
                  <a:sym typeface="Calibri"/>
                </a:rPr>
                <a:t>Provides a point of reference</a:t>
              </a:r>
              <a:endParaRPr/>
            </a:p>
          </p:txBody>
        </p:sp>
        <p:sp>
          <p:nvSpPr>
            <p:cNvPr id="470" name="Google Shape;470;p70"/>
            <p:cNvSpPr/>
            <p:nvPr/>
          </p:nvSpPr>
          <p:spPr>
            <a:xfrm>
              <a:off x="0" y="1595829"/>
              <a:ext cx="6451800" cy="1276200"/>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70"/>
            <p:cNvSpPr/>
            <p:nvPr/>
          </p:nvSpPr>
          <p:spPr>
            <a:xfrm>
              <a:off x="386058" y="1882980"/>
              <a:ext cx="702000" cy="702000"/>
            </a:xfrm>
            <a:prstGeom prst="rect">
              <a:avLst/>
            </a:prstGeom>
            <a:blipFill rotWithShape="1">
              <a:blip r:embed="rId4">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70"/>
            <p:cNvSpPr/>
            <p:nvPr/>
          </p:nvSpPr>
          <p:spPr>
            <a:xfrm>
              <a:off x="1474042" y="1595829"/>
              <a:ext cx="2903400" cy="1276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70"/>
            <p:cNvSpPr txBox="1"/>
            <p:nvPr/>
          </p:nvSpPr>
          <p:spPr>
            <a:xfrm>
              <a:off x="1474042" y="1595829"/>
              <a:ext cx="2903400" cy="1276200"/>
            </a:xfrm>
            <a:prstGeom prst="rect">
              <a:avLst/>
            </a:prstGeom>
            <a:noFill/>
            <a:ln>
              <a:noFill/>
            </a:ln>
          </p:spPr>
          <p:txBody>
            <a:bodyPr anchorCtr="0" anchor="ctr" bIns="135050" lIns="135050" spcFirstLastPara="1" rIns="135050" wrap="square" tIns="135050">
              <a:noAutofit/>
            </a:bodyPr>
            <a:lstStyle/>
            <a:p>
              <a:pPr indent="0" lvl="0" marL="0" marR="0" rtl="0" algn="l">
                <a:lnSpc>
                  <a:spcPct val="90000"/>
                </a:lnSpc>
                <a:spcBef>
                  <a:spcPts val="0"/>
                </a:spcBef>
                <a:spcAft>
                  <a:spcPts val="0"/>
                </a:spcAft>
                <a:buClr>
                  <a:srgbClr val="000000"/>
                </a:buClr>
                <a:buSzPts val="2500"/>
                <a:buFont typeface="Calibri"/>
                <a:buNone/>
              </a:pPr>
              <a:r>
                <a:rPr lang="en" sz="2500">
                  <a:solidFill>
                    <a:srgbClr val="000000"/>
                  </a:solidFill>
                  <a:latin typeface="Calibri"/>
                  <a:ea typeface="Calibri"/>
                  <a:cs typeface="Calibri"/>
                  <a:sym typeface="Calibri"/>
                </a:rPr>
                <a:t>Growth</a:t>
              </a:r>
              <a:endParaRPr/>
            </a:p>
          </p:txBody>
        </p:sp>
        <p:sp>
          <p:nvSpPr>
            <p:cNvPr id="474" name="Google Shape;474;p70"/>
            <p:cNvSpPr/>
            <p:nvPr/>
          </p:nvSpPr>
          <p:spPr>
            <a:xfrm>
              <a:off x="4377417" y="1595829"/>
              <a:ext cx="2074500" cy="1276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70"/>
            <p:cNvSpPr txBox="1"/>
            <p:nvPr/>
          </p:nvSpPr>
          <p:spPr>
            <a:xfrm>
              <a:off x="4377417" y="1595829"/>
              <a:ext cx="2074500" cy="1276200"/>
            </a:xfrm>
            <a:prstGeom prst="rect">
              <a:avLst/>
            </a:prstGeom>
            <a:noFill/>
            <a:ln>
              <a:noFill/>
            </a:ln>
          </p:spPr>
          <p:txBody>
            <a:bodyPr anchorCtr="0" anchor="ctr" bIns="135050" lIns="135050" spcFirstLastPara="1" rIns="135050" wrap="square" tIns="135050">
              <a:noAutofit/>
            </a:bodyPr>
            <a:lstStyle/>
            <a:p>
              <a:pPr indent="0" lvl="0" marL="0" marR="0" rtl="0" algn="l">
                <a:lnSpc>
                  <a:spcPct val="90000"/>
                </a:lnSpc>
                <a:spcBef>
                  <a:spcPts val="0"/>
                </a:spcBef>
                <a:spcAft>
                  <a:spcPts val="0"/>
                </a:spcAft>
                <a:buClr>
                  <a:srgbClr val="000000"/>
                </a:buClr>
                <a:buSzPts val="1600"/>
                <a:buFont typeface="Calibri"/>
                <a:buNone/>
              </a:pPr>
              <a:r>
                <a:rPr lang="en" sz="1600">
                  <a:solidFill>
                    <a:srgbClr val="000000"/>
                  </a:solidFill>
                  <a:latin typeface="Calibri"/>
                  <a:ea typeface="Calibri"/>
                  <a:cs typeface="Calibri"/>
                  <a:sym typeface="Calibri"/>
                </a:rPr>
                <a:t>Available after 2020 data</a:t>
              </a:r>
              <a:endParaRPr/>
            </a:p>
          </p:txBody>
        </p:sp>
        <p:sp>
          <p:nvSpPr>
            <p:cNvPr id="476" name="Google Shape;476;p70"/>
            <p:cNvSpPr/>
            <p:nvPr/>
          </p:nvSpPr>
          <p:spPr>
            <a:xfrm>
              <a:off x="0" y="3191114"/>
              <a:ext cx="6451800" cy="1276200"/>
            </a:xfrm>
            <a:prstGeom prst="roundRect">
              <a:avLst>
                <a:gd fmla="val 10000" name="adj"/>
              </a:avLst>
            </a:prstGeom>
            <a:solidFill>
              <a:srgbClr val="F2F2F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70"/>
            <p:cNvSpPr/>
            <p:nvPr/>
          </p:nvSpPr>
          <p:spPr>
            <a:xfrm>
              <a:off x="386058" y="3478265"/>
              <a:ext cx="702000" cy="702000"/>
            </a:xfrm>
            <a:prstGeom prst="rect">
              <a:avLst/>
            </a:prstGeom>
            <a:blipFill rotWithShape="1">
              <a:blip r:embed="rId5">
                <a:alphaModFix/>
              </a:blip>
              <a:stretch>
                <a:fillRect b="0" l="0" r="0" t="0"/>
              </a:stretch>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70"/>
            <p:cNvSpPr/>
            <p:nvPr/>
          </p:nvSpPr>
          <p:spPr>
            <a:xfrm>
              <a:off x="1474042" y="3191114"/>
              <a:ext cx="2903400" cy="1276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70"/>
            <p:cNvSpPr txBox="1"/>
            <p:nvPr/>
          </p:nvSpPr>
          <p:spPr>
            <a:xfrm>
              <a:off x="1474042" y="3191114"/>
              <a:ext cx="2903400" cy="1276200"/>
            </a:xfrm>
            <a:prstGeom prst="rect">
              <a:avLst/>
            </a:prstGeom>
            <a:noFill/>
            <a:ln>
              <a:noFill/>
            </a:ln>
          </p:spPr>
          <p:txBody>
            <a:bodyPr anchorCtr="0" anchor="ctr" bIns="135050" lIns="135050" spcFirstLastPara="1" rIns="135050" wrap="square" tIns="135050">
              <a:noAutofit/>
            </a:bodyPr>
            <a:lstStyle/>
            <a:p>
              <a:pPr indent="0" lvl="0" marL="0" marR="0" rtl="0" algn="l">
                <a:lnSpc>
                  <a:spcPct val="90000"/>
                </a:lnSpc>
                <a:spcBef>
                  <a:spcPts val="0"/>
                </a:spcBef>
                <a:spcAft>
                  <a:spcPts val="0"/>
                </a:spcAft>
                <a:buClr>
                  <a:srgbClr val="000000"/>
                </a:buClr>
                <a:buSzPts val="2500"/>
                <a:buFont typeface="Calibri"/>
                <a:buNone/>
              </a:pPr>
              <a:r>
                <a:rPr lang="en" sz="2500">
                  <a:solidFill>
                    <a:srgbClr val="000000"/>
                  </a:solidFill>
                  <a:latin typeface="Calibri"/>
                  <a:ea typeface="Calibri"/>
                  <a:cs typeface="Calibri"/>
                  <a:sym typeface="Calibri"/>
                </a:rPr>
                <a:t>College Readiness Information</a:t>
              </a:r>
              <a:endParaRPr/>
            </a:p>
          </p:txBody>
        </p:sp>
        <p:sp>
          <p:nvSpPr>
            <p:cNvPr id="480" name="Google Shape;480;p70"/>
            <p:cNvSpPr/>
            <p:nvPr/>
          </p:nvSpPr>
          <p:spPr>
            <a:xfrm>
              <a:off x="4377417" y="3191114"/>
              <a:ext cx="2074500" cy="1276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70"/>
            <p:cNvSpPr txBox="1"/>
            <p:nvPr/>
          </p:nvSpPr>
          <p:spPr>
            <a:xfrm>
              <a:off x="4377417" y="3191114"/>
              <a:ext cx="2074500" cy="1276200"/>
            </a:xfrm>
            <a:prstGeom prst="rect">
              <a:avLst/>
            </a:prstGeom>
            <a:noFill/>
            <a:ln>
              <a:noFill/>
            </a:ln>
          </p:spPr>
          <p:txBody>
            <a:bodyPr anchorCtr="0" anchor="ctr" bIns="135050" lIns="135050" spcFirstLastPara="1" rIns="135050" wrap="square" tIns="135050">
              <a:noAutofit/>
            </a:bodyPr>
            <a:lstStyle/>
            <a:p>
              <a:pPr indent="0" lvl="0" marL="0" marR="0" rtl="0" algn="l">
                <a:lnSpc>
                  <a:spcPct val="90000"/>
                </a:lnSpc>
                <a:spcBef>
                  <a:spcPts val="0"/>
                </a:spcBef>
                <a:spcAft>
                  <a:spcPts val="0"/>
                </a:spcAft>
                <a:buClr>
                  <a:srgbClr val="000000"/>
                </a:buClr>
                <a:buSzPts val="1600"/>
                <a:buFont typeface="Calibri"/>
                <a:buNone/>
              </a:pPr>
              <a:r>
                <a:rPr lang="en" sz="1600">
                  <a:solidFill>
                    <a:srgbClr val="000000"/>
                  </a:solidFill>
                  <a:latin typeface="Calibri"/>
                  <a:ea typeface="Calibri"/>
                  <a:cs typeface="Calibri"/>
                  <a:sym typeface="Calibri"/>
                </a:rPr>
                <a:t>Validity study </a:t>
              </a:r>
              <a:endParaRPr/>
            </a:p>
            <a:p>
              <a:pPr indent="0" lvl="0" marL="0" marR="0" rtl="0" algn="l">
                <a:lnSpc>
                  <a:spcPct val="90000"/>
                </a:lnSpc>
                <a:spcBef>
                  <a:spcPts val="560"/>
                </a:spcBef>
                <a:spcAft>
                  <a:spcPts val="0"/>
                </a:spcAft>
                <a:buClr>
                  <a:srgbClr val="000000"/>
                </a:buClr>
                <a:buSzPts val="1600"/>
                <a:buFont typeface="Calibri"/>
                <a:buNone/>
              </a:pPr>
              <a:r>
                <a:rPr lang="en" sz="1600">
                  <a:solidFill>
                    <a:srgbClr val="000000"/>
                  </a:solidFill>
                  <a:latin typeface="Calibri"/>
                  <a:ea typeface="Calibri"/>
                  <a:cs typeface="Calibri"/>
                  <a:sym typeface="Calibri"/>
                </a:rPr>
                <a:t>Link to ACT</a:t>
              </a:r>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5" name="Shape 485"/>
        <p:cNvGrpSpPr/>
        <p:nvPr/>
      </p:nvGrpSpPr>
      <p:grpSpPr>
        <a:xfrm>
          <a:off x="0" y="0"/>
          <a:ext cx="0" cy="0"/>
          <a:chOff x="0" y="0"/>
          <a:chExt cx="0" cy="0"/>
        </a:xfrm>
      </p:grpSpPr>
      <p:sp>
        <p:nvSpPr>
          <p:cNvPr id="486" name="Google Shape;486;p71"/>
          <p:cNvSpPr txBox="1"/>
          <p:nvPr>
            <p:ph type="title"/>
          </p:nvPr>
        </p:nvSpPr>
        <p:spPr>
          <a:xfrm>
            <a:off x="541350" y="313200"/>
            <a:ext cx="7416600" cy="82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 Interpretive Manual</a:t>
            </a:r>
            <a:endParaRPr/>
          </a:p>
        </p:txBody>
      </p:sp>
      <p:sp>
        <p:nvSpPr>
          <p:cNvPr id="487" name="Google Shape;487;p71"/>
          <p:cNvSpPr txBox="1"/>
          <p:nvPr>
            <p:ph idx="12" type="sldNum"/>
          </p:nvPr>
        </p:nvSpPr>
        <p:spPr>
          <a:xfrm>
            <a:off x="8497765" y="4867184"/>
            <a:ext cx="433200" cy="93900"/>
          </a:xfrm>
          <a:prstGeom prst="rect">
            <a:avLst/>
          </a:prstGeom>
        </p:spPr>
        <p:txBody>
          <a:bodyPr anchorCtr="0" anchor="ctr" bIns="0"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pic>
        <p:nvPicPr>
          <p:cNvPr id="488" name="Google Shape;488;p71"/>
          <p:cNvPicPr preferRelativeResize="0"/>
          <p:nvPr/>
        </p:nvPicPr>
        <p:blipFill>
          <a:blip r:embed="rId3">
            <a:alphaModFix/>
          </a:blip>
          <a:stretch>
            <a:fillRect/>
          </a:stretch>
        </p:blipFill>
        <p:spPr>
          <a:xfrm>
            <a:off x="4665725" y="1084675"/>
            <a:ext cx="2887309" cy="3702900"/>
          </a:xfrm>
          <a:prstGeom prst="rect">
            <a:avLst/>
          </a:prstGeom>
          <a:noFill/>
          <a:ln>
            <a:noFill/>
          </a:ln>
          <a:effectLst>
            <a:outerShdw blurRad="57150" rotWithShape="0" algn="bl" dir="5400000" dist="19050">
              <a:srgbClr val="000000">
                <a:alpha val="50000"/>
              </a:srgbClr>
            </a:outerShdw>
          </a:effectLst>
        </p:spPr>
      </p:pic>
      <p:sp>
        <p:nvSpPr>
          <p:cNvPr id="489" name="Google Shape;489;p71"/>
          <p:cNvSpPr txBox="1"/>
          <p:nvPr/>
        </p:nvSpPr>
        <p:spPr>
          <a:xfrm>
            <a:off x="285750" y="1479750"/>
            <a:ext cx="4153500" cy="1306200"/>
          </a:xfrm>
          <a:prstGeom prst="rect">
            <a:avLst/>
          </a:prstGeom>
          <a:noFill/>
          <a:ln>
            <a:noFill/>
          </a:ln>
        </p:spPr>
        <p:txBody>
          <a:bodyPr anchorCtr="0" anchor="t" bIns="91425" lIns="91425" spcFirstLastPara="1" rIns="91425" wrap="square" tIns="91425">
            <a:noAutofit/>
          </a:bodyPr>
          <a:lstStyle/>
          <a:p>
            <a:pPr indent="0" lvl="0" marL="0" rtl="0" algn="l">
              <a:lnSpc>
                <a:spcPct val="117647"/>
              </a:lnSpc>
              <a:spcBef>
                <a:spcPts val="0"/>
              </a:spcBef>
              <a:spcAft>
                <a:spcPts val="0"/>
              </a:spcAft>
              <a:buNone/>
            </a:pPr>
            <a:r>
              <a:rPr b="1" lang="en" sz="1800">
                <a:solidFill>
                  <a:schemeClr val="dk2"/>
                </a:solidFill>
                <a:latin typeface="Times New Roman"/>
                <a:ea typeface="Times New Roman"/>
                <a:cs typeface="Times New Roman"/>
                <a:sym typeface="Times New Roman"/>
              </a:rPr>
              <a:t>Accessible on the Portal at:</a:t>
            </a:r>
            <a:endParaRPr b="1" sz="1800">
              <a:solidFill>
                <a:schemeClr val="dk2"/>
              </a:solidFill>
              <a:latin typeface="Times New Roman"/>
              <a:ea typeface="Times New Roman"/>
              <a:cs typeface="Times New Roman"/>
              <a:sym typeface="Times New Roman"/>
            </a:endParaRPr>
          </a:p>
          <a:p>
            <a:pPr indent="0" lvl="0" marL="0" rtl="0" algn="l">
              <a:lnSpc>
                <a:spcPct val="117647"/>
              </a:lnSpc>
              <a:spcBef>
                <a:spcPts val="0"/>
              </a:spcBef>
              <a:spcAft>
                <a:spcPts val="0"/>
              </a:spcAft>
              <a:buNone/>
            </a:pPr>
            <a:r>
              <a:t/>
            </a:r>
            <a:endParaRPr b="1" sz="1800">
              <a:solidFill>
                <a:schemeClr val="dk2"/>
              </a:solidFill>
              <a:latin typeface="Times New Roman"/>
              <a:ea typeface="Times New Roman"/>
              <a:cs typeface="Times New Roman"/>
              <a:sym typeface="Times New Roman"/>
            </a:endParaRPr>
          </a:p>
          <a:p>
            <a:pPr indent="0" lvl="0" marL="0" rtl="0" algn="l">
              <a:lnSpc>
                <a:spcPct val="117647"/>
              </a:lnSpc>
              <a:spcBef>
                <a:spcPts val="0"/>
              </a:spcBef>
              <a:spcAft>
                <a:spcPts val="0"/>
              </a:spcAft>
              <a:buClr>
                <a:schemeClr val="dk1"/>
              </a:buClr>
              <a:buSzPts val="1100"/>
              <a:buFont typeface="Arial"/>
              <a:buNone/>
            </a:pPr>
            <a:r>
              <a:rPr lang="en" sz="1200" u="sng">
                <a:solidFill>
                  <a:schemeClr val="hlink"/>
                </a:solidFill>
                <a:hlinkClick r:id="rId4"/>
              </a:rPr>
              <a:t>http://iowa.pearsonaccessnext.com/addtl-rpt-resources/</a:t>
            </a:r>
            <a:endParaRPr b="1" sz="1200">
              <a:solidFill>
                <a:schemeClr val="dk2"/>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4" name="Shape 274"/>
        <p:cNvGrpSpPr/>
        <p:nvPr/>
      </p:nvGrpSpPr>
      <p:grpSpPr>
        <a:xfrm>
          <a:off x="0" y="0"/>
          <a:ext cx="0" cy="0"/>
          <a:chOff x="0" y="0"/>
          <a:chExt cx="0" cy="0"/>
        </a:xfrm>
      </p:grpSpPr>
      <p:sp>
        <p:nvSpPr>
          <p:cNvPr id="275" name="Google Shape;275;p45"/>
          <p:cNvSpPr txBox="1"/>
          <p:nvPr>
            <p:ph type="title"/>
          </p:nvPr>
        </p:nvSpPr>
        <p:spPr>
          <a:xfrm>
            <a:off x="541338" y="313199"/>
            <a:ext cx="5081700" cy="83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Purpose of the ISASP</a:t>
            </a:r>
            <a:endParaRPr/>
          </a:p>
        </p:txBody>
      </p:sp>
      <p:sp>
        <p:nvSpPr>
          <p:cNvPr id="276" name="Google Shape;276;p45"/>
          <p:cNvSpPr txBox="1"/>
          <p:nvPr>
            <p:ph idx="12" type="sldNum"/>
          </p:nvPr>
        </p:nvSpPr>
        <p:spPr>
          <a:xfrm>
            <a:off x="8497765" y="4867184"/>
            <a:ext cx="433200" cy="93900"/>
          </a:xfrm>
          <a:prstGeom prst="rect">
            <a:avLst/>
          </a:prstGeom>
        </p:spPr>
        <p:txBody>
          <a:bodyPr anchorCtr="0" anchor="ctr" bIns="0"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en" sz="800">
                <a:solidFill>
                  <a:schemeClr val="lt2"/>
                </a:solidFill>
              </a:rPr>
              <a:t>‹#›</a:t>
            </a:fld>
            <a:endParaRPr sz="800">
              <a:solidFill>
                <a:schemeClr val="lt2"/>
              </a:solidFill>
            </a:endParaRPr>
          </a:p>
        </p:txBody>
      </p:sp>
      <p:sp>
        <p:nvSpPr>
          <p:cNvPr id="277" name="Google Shape;277;p45"/>
          <p:cNvSpPr txBox="1"/>
          <p:nvPr>
            <p:ph idx="1" type="body"/>
          </p:nvPr>
        </p:nvSpPr>
        <p:spPr>
          <a:xfrm>
            <a:off x="542925" y="1357313"/>
            <a:ext cx="6495900" cy="2836200"/>
          </a:xfrm>
          <a:prstGeom prst="rect">
            <a:avLst/>
          </a:prstGeom>
        </p:spPr>
        <p:txBody>
          <a:bodyPr anchorCtr="0" anchor="t" bIns="91425" lIns="91425" spcFirstLastPara="1" rIns="91425" wrap="square" tIns="91425">
            <a:noAutofit/>
          </a:bodyPr>
          <a:lstStyle/>
          <a:p>
            <a:pPr indent="0" lvl="0" marL="0" rtl="0" algn="l">
              <a:spcBef>
                <a:spcPts val="1134"/>
              </a:spcBef>
              <a:spcAft>
                <a:spcPts val="0"/>
              </a:spcAft>
              <a:buNone/>
            </a:pPr>
            <a:r>
              <a:rPr lang="en"/>
              <a:t>The Iowa Statewide Assessment of Student Progress (ISASP) is aligned with the Iowa Core Standards, providing clear and accurate assessment of student learning outcomes. The ISASP is developed in collaboration with Iowa educators for the state of Iowa and aligns with the grade-specific Iowa Core Standards. Using a variety of item types (extended response, short answer, technology-enhanced items, and selected response), the ISASP provides assessment information that is relevant and actionable.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3" name="Shape 493"/>
        <p:cNvGrpSpPr/>
        <p:nvPr/>
      </p:nvGrpSpPr>
      <p:grpSpPr>
        <a:xfrm>
          <a:off x="0" y="0"/>
          <a:ext cx="0" cy="0"/>
          <a:chOff x="0" y="0"/>
          <a:chExt cx="0" cy="0"/>
        </a:xfrm>
      </p:grpSpPr>
      <p:sp>
        <p:nvSpPr>
          <p:cNvPr id="494" name="Google Shape;494;p72"/>
          <p:cNvSpPr txBox="1"/>
          <p:nvPr>
            <p:ph type="ctrTitle"/>
          </p:nvPr>
        </p:nvSpPr>
        <p:spPr>
          <a:xfrm>
            <a:off x="2243699" y="1593000"/>
            <a:ext cx="4656600" cy="739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Questions?</a:t>
            </a:r>
            <a:endParaRPr/>
          </a:p>
        </p:txBody>
      </p:sp>
      <p:sp>
        <p:nvSpPr>
          <p:cNvPr id="495" name="Google Shape;495;p72"/>
          <p:cNvSpPr txBox="1"/>
          <p:nvPr>
            <p:ph idx="1" type="body"/>
          </p:nvPr>
        </p:nvSpPr>
        <p:spPr>
          <a:xfrm>
            <a:off x="2343150" y="2332488"/>
            <a:ext cx="4743600" cy="478500"/>
          </a:xfrm>
          <a:prstGeom prst="rect">
            <a:avLst/>
          </a:prstGeom>
        </p:spPr>
        <p:txBody>
          <a:bodyPr anchorCtr="0" anchor="t" bIns="91425" lIns="91425" spcFirstLastPara="1" rIns="91425" wrap="square" tIns="91425">
            <a:noAutofit/>
          </a:bodyPr>
          <a:lstStyle/>
          <a:p>
            <a:pPr indent="0" lvl="0" marL="0" rtl="0" algn="ctr">
              <a:lnSpc>
                <a:spcPct val="131000"/>
              </a:lnSpc>
              <a:spcBef>
                <a:spcPts val="0"/>
              </a:spcBef>
              <a:spcAft>
                <a:spcPts val="0"/>
              </a:spcAft>
              <a:buNone/>
            </a:pPr>
            <a:r>
              <a:t/>
            </a:r>
            <a:endParaRPr sz="1800"/>
          </a:p>
          <a:p>
            <a:pPr indent="0" lvl="0" marL="0" rtl="0" algn="ctr">
              <a:lnSpc>
                <a:spcPct val="131000"/>
              </a:lnSpc>
              <a:spcBef>
                <a:spcPts val="0"/>
              </a:spcBef>
              <a:spcAft>
                <a:spcPts val="0"/>
              </a:spcAft>
              <a:buClr>
                <a:schemeClr val="dk1"/>
              </a:buClr>
              <a:buSzPts val="1100"/>
              <a:buFont typeface="Arial"/>
              <a:buNone/>
            </a:pPr>
            <a:r>
              <a:rPr lang="en" sz="1800"/>
              <a:t>Please e-mail to Iowa Testing Programs</a:t>
            </a:r>
            <a:endParaRPr sz="1800"/>
          </a:p>
          <a:p>
            <a:pPr indent="0" lvl="0" marL="0" rtl="0" algn="ctr">
              <a:lnSpc>
                <a:spcPct val="131000"/>
              </a:lnSpc>
              <a:spcBef>
                <a:spcPts val="0"/>
              </a:spcBef>
              <a:spcAft>
                <a:spcPts val="0"/>
              </a:spcAft>
              <a:buClr>
                <a:schemeClr val="dk1"/>
              </a:buClr>
              <a:buSzPts val="1100"/>
              <a:buFont typeface="Arial"/>
              <a:buNone/>
            </a:pPr>
            <a:r>
              <a:rPr lang="en" sz="1800"/>
              <a:t>Iowa-testing-programs@uiowa.edu</a:t>
            </a:r>
            <a:endParaRPr sz="1800"/>
          </a:p>
          <a:p>
            <a:pPr indent="0" lvl="0" marL="0" rtl="0" algn="ctr">
              <a:spcBef>
                <a:spcPts val="0"/>
              </a:spcBef>
              <a:spcAft>
                <a:spcPts val="0"/>
              </a:spcAft>
              <a:buNone/>
            </a:pPr>
            <a:r>
              <a:t/>
            </a:r>
            <a:endParaRPr/>
          </a:p>
        </p:txBody>
      </p:sp>
      <p:sp>
        <p:nvSpPr>
          <p:cNvPr id="496" name="Google Shape;496;p72"/>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 sz="1300"/>
              <a:t>‹#›</a:t>
            </a:fld>
            <a:endParaRPr sz="13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1" name="Shape 281"/>
        <p:cNvGrpSpPr/>
        <p:nvPr/>
      </p:nvGrpSpPr>
      <p:grpSpPr>
        <a:xfrm>
          <a:off x="0" y="0"/>
          <a:ext cx="0" cy="0"/>
          <a:chOff x="0" y="0"/>
          <a:chExt cx="0" cy="0"/>
        </a:xfrm>
      </p:grpSpPr>
      <p:sp>
        <p:nvSpPr>
          <p:cNvPr id="282" name="Google Shape;282;p46"/>
          <p:cNvSpPr txBox="1"/>
          <p:nvPr>
            <p:ph type="ctrTitle"/>
          </p:nvPr>
        </p:nvSpPr>
        <p:spPr>
          <a:xfrm>
            <a:off x="2430000" y="2230200"/>
            <a:ext cx="4284000" cy="78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ISASP Blueprints and Specifications</a:t>
            </a:r>
            <a:endParaRPr/>
          </a:p>
        </p:txBody>
      </p:sp>
      <p:sp>
        <p:nvSpPr>
          <p:cNvPr id="283" name="Google Shape;283;p46"/>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7" name="Shape 287"/>
        <p:cNvGrpSpPr/>
        <p:nvPr/>
      </p:nvGrpSpPr>
      <p:grpSpPr>
        <a:xfrm>
          <a:off x="0" y="0"/>
          <a:ext cx="0" cy="0"/>
          <a:chOff x="0" y="0"/>
          <a:chExt cx="0" cy="0"/>
        </a:xfrm>
      </p:grpSpPr>
      <p:sp>
        <p:nvSpPr>
          <p:cNvPr id="288" name="Google Shape;288;p47"/>
          <p:cNvSpPr txBox="1"/>
          <p:nvPr>
            <p:ph type="title"/>
          </p:nvPr>
        </p:nvSpPr>
        <p:spPr>
          <a:xfrm>
            <a:off x="541350" y="313200"/>
            <a:ext cx="6650100" cy="83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Grade 8 Mathematics Blueprint</a:t>
            </a:r>
            <a:br>
              <a:rPr lang="en"/>
            </a:br>
            <a:r>
              <a:rPr lang="en" sz="1800"/>
              <a:t>(For illustration purposes)</a:t>
            </a:r>
            <a:endParaRPr sz="1800"/>
          </a:p>
        </p:txBody>
      </p:sp>
      <p:sp>
        <p:nvSpPr>
          <p:cNvPr id="289" name="Google Shape;289;p47"/>
          <p:cNvSpPr txBox="1"/>
          <p:nvPr>
            <p:ph idx="12" type="sldNum"/>
          </p:nvPr>
        </p:nvSpPr>
        <p:spPr>
          <a:xfrm>
            <a:off x="8497765" y="4867184"/>
            <a:ext cx="433200" cy="93900"/>
          </a:xfrm>
          <a:prstGeom prst="rect">
            <a:avLst/>
          </a:prstGeom>
        </p:spPr>
        <p:txBody>
          <a:bodyPr anchorCtr="0" anchor="ctr" bIns="0"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pic>
        <p:nvPicPr>
          <p:cNvPr id="290" name="Google Shape;290;p47"/>
          <p:cNvPicPr preferRelativeResize="0"/>
          <p:nvPr/>
        </p:nvPicPr>
        <p:blipFill>
          <a:blip r:embed="rId3">
            <a:alphaModFix/>
          </a:blip>
          <a:stretch>
            <a:fillRect/>
          </a:stretch>
        </p:blipFill>
        <p:spPr>
          <a:xfrm>
            <a:off x="1642975" y="1528775"/>
            <a:ext cx="4295775" cy="1657350"/>
          </a:xfrm>
          <a:prstGeom prst="rect">
            <a:avLst/>
          </a:prstGeom>
          <a:noFill/>
          <a:ln>
            <a:noFill/>
          </a:ln>
        </p:spPr>
      </p:pic>
      <p:pic>
        <p:nvPicPr>
          <p:cNvPr id="291" name="Google Shape;291;p47"/>
          <p:cNvPicPr preferRelativeResize="0"/>
          <p:nvPr/>
        </p:nvPicPr>
        <p:blipFill>
          <a:blip r:embed="rId4">
            <a:alphaModFix/>
          </a:blip>
          <a:stretch>
            <a:fillRect/>
          </a:stretch>
        </p:blipFill>
        <p:spPr>
          <a:xfrm>
            <a:off x="1628688" y="3288488"/>
            <a:ext cx="4324350" cy="12287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48"/>
          <p:cNvSpPr txBox="1"/>
          <p:nvPr>
            <p:ph type="title"/>
          </p:nvPr>
        </p:nvSpPr>
        <p:spPr>
          <a:xfrm>
            <a:off x="541350" y="313200"/>
            <a:ext cx="6650100" cy="83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Link to All ISASP Blueprints</a:t>
            </a:r>
            <a:br>
              <a:rPr lang="en"/>
            </a:br>
            <a:endParaRPr sz="1800"/>
          </a:p>
        </p:txBody>
      </p:sp>
      <p:sp>
        <p:nvSpPr>
          <p:cNvPr id="297" name="Google Shape;297;p48"/>
          <p:cNvSpPr txBox="1"/>
          <p:nvPr>
            <p:ph idx="1" type="body"/>
          </p:nvPr>
        </p:nvSpPr>
        <p:spPr>
          <a:xfrm>
            <a:off x="542925" y="1357325"/>
            <a:ext cx="6495900" cy="3298800"/>
          </a:xfrm>
          <a:prstGeom prst="rect">
            <a:avLst/>
          </a:prstGeom>
        </p:spPr>
        <p:txBody>
          <a:bodyPr anchorCtr="0" anchor="t" bIns="91425" lIns="91425" spcFirstLastPara="1" rIns="91425" wrap="square" tIns="91425">
            <a:noAutofit/>
          </a:bodyPr>
          <a:lstStyle/>
          <a:p>
            <a:pPr indent="0" lvl="0" marL="0" rtl="0" algn="l">
              <a:spcBef>
                <a:spcPts val="1134"/>
              </a:spcBef>
              <a:spcAft>
                <a:spcPts val="0"/>
              </a:spcAft>
              <a:buNone/>
            </a:pPr>
            <a:r>
              <a:rPr lang="en"/>
              <a:t>ELA Blueprints (Grades 3 through 11):</a:t>
            </a:r>
            <a:endParaRPr/>
          </a:p>
          <a:p>
            <a:pPr indent="0" lvl="0" marL="0" rtl="0" algn="l">
              <a:spcBef>
                <a:spcPts val="1134"/>
              </a:spcBef>
              <a:spcAft>
                <a:spcPts val="0"/>
              </a:spcAft>
              <a:buNone/>
            </a:pPr>
            <a:r>
              <a:rPr lang="en"/>
              <a:t>	</a:t>
            </a:r>
            <a:r>
              <a:rPr b="0" lang="en" sz="1100" u="sng">
                <a:solidFill>
                  <a:schemeClr val="hlink"/>
                </a:solidFill>
                <a:hlinkClick r:id="rId3"/>
              </a:rPr>
              <a:t>http://iowa.pearsonaccessnext.com/resources/test-prep/ISASP2019ELABlueprints.pdf</a:t>
            </a:r>
            <a:br>
              <a:rPr lang="en"/>
            </a:br>
            <a:r>
              <a:rPr lang="en"/>
              <a:t>	Note:  ELA includes both Reading and Language/ Writing</a:t>
            </a:r>
            <a:endParaRPr/>
          </a:p>
          <a:p>
            <a:pPr indent="0" lvl="0" marL="0" rtl="0" algn="l">
              <a:spcBef>
                <a:spcPts val="1134"/>
              </a:spcBef>
              <a:spcAft>
                <a:spcPts val="0"/>
              </a:spcAft>
              <a:buNone/>
            </a:pPr>
            <a:r>
              <a:rPr lang="en"/>
              <a:t>Mathematics Blueprints (Grades 3 through 11):</a:t>
            </a:r>
            <a:endParaRPr/>
          </a:p>
          <a:p>
            <a:pPr indent="0" lvl="0" marL="0" rtl="0" algn="l">
              <a:spcBef>
                <a:spcPts val="1134"/>
              </a:spcBef>
              <a:spcAft>
                <a:spcPts val="0"/>
              </a:spcAft>
              <a:buNone/>
            </a:pPr>
            <a:r>
              <a:rPr lang="en"/>
              <a:t>	</a:t>
            </a:r>
            <a:r>
              <a:rPr b="0" lang="en" sz="1100" u="sng">
                <a:solidFill>
                  <a:schemeClr val="hlink"/>
                </a:solidFill>
                <a:hlinkClick r:id="rId4"/>
              </a:rPr>
              <a:t>http://iowa.pearsonaccessnext.com/resources/test-prep/ISASP2019MathematicsBlueprints.pdf</a:t>
            </a:r>
            <a:endParaRPr/>
          </a:p>
          <a:p>
            <a:pPr indent="0" lvl="0" marL="0" rtl="0" algn="l">
              <a:spcBef>
                <a:spcPts val="1134"/>
              </a:spcBef>
              <a:spcAft>
                <a:spcPts val="0"/>
              </a:spcAft>
              <a:buNone/>
            </a:pPr>
            <a:r>
              <a:rPr lang="en"/>
              <a:t>Science Blueprints (Grades 5, 8, and 10):</a:t>
            </a:r>
            <a:endParaRPr/>
          </a:p>
          <a:p>
            <a:pPr indent="0" lvl="0" marL="0" rtl="0" algn="l">
              <a:spcBef>
                <a:spcPts val="1134"/>
              </a:spcBef>
              <a:spcAft>
                <a:spcPts val="0"/>
              </a:spcAft>
              <a:buNone/>
            </a:pPr>
            <a:r>
              <a:rPr lang="en"/>
              <a:t>	</a:t>
            </a:r>
            <a:r>
              <a:rPr b="0" lang="en" sz="1100" u="sng">
                <a:solidFill>
                  <a:schemeClr val="hlink"/>
                </a:solidFill>
                <a:hlinkClick r:id="rId5"/>
              </a:rPr>
              <a:t>http://iowa.pearsonaccessnext.com/resources/test-prep/ISASP2019ScienceBlueprints.pdf</a:t>
            </a:r>
            <a:endParaRPr/>
          </a:p>
        </p:txBody>
      </p:sp>
      <p:sp>
        <p:nvSpPr>
          <p:cNvPr id="298" name="Google Shape;298;p48"/>
          <p:cNvSpPr txBox="1"/>
          <p:nvPr>
            <p:ph idx="12" type="sldNum"/>
          </p:nvPr>
        </p:nvSpPr>
        <p:spPr>
          <a:xfrm>
            <a:off x="8497765" y="4867184"/>
            <a:ext cx="433200" cy="93900"/>
          </a:xfrm>
          <a:prstGeom prst="rect">
            <a:avLst/>
          </a:prstGeom>
        </p:spPr>
        <p:txBody>
          <a:bodyPr anchorCtr="0" anchor="ctr" bIns="0"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2" name="Shape 302"/>
        <p:cNvGrpSpPr/>
        <p:nvPr/>
      </p:nvGrpSpPr>
      <p:grpSpPr>
        <a:xfrm>
          <a:off x="0" y="0"/>
          <a:ext cx="0" cy="0"/>
          <a:chOff x="0" y="0"/>
          <a:chExt cx="0" cy="0"/>
        </a:xfrm>
      </p:grpSpPr>
      <p:sp>
        <p:nvSpPr>
          <p:cNvPr id="303" name="Google Shape;303;p49"/>
          <p:cNvSpPr txBox="1"/>
          <p:nvPr>
            <p:ph type="ctrTitle"/>
          </p:nvPr>
        </p:nvSpPr>
        <p:spPr>
          <a:xfrm>
            <a:off x="2430000" y="2230200"/>
            <a:ext cx="4284000" cy="783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Cut Score Ranges and Performance Level Descriptors</a:t>
            </a:r>
            <a:endParaRPr/>
          </a:p>
        </p:txBody>
      </p:sp>
      <p:sp>
        <p:nvSpPr>
          <p:cNvPr id="304" name="Google Shape;304;p49"/>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8" name="Shape 308"/>
        <p:cNvGrpSpPr/>
        <p:nvPr/>
      </p:nvGrpSpPr>
      <p:grpSpPr>
        <a:xfrm>
          <a:off x="0" y="0"/>
          <a:ext cx="0" cy="0"/>
          <a:chOff x="0" y="0"/>
          <a:chExt cx="0" cy="0"/>
        </a:xfrm>
      </p:grpSpPr>
      <p:sp>
        <p:nvSpPr>
          <p:cNvPr id="309" name="Google Shape;309;p50"/>
          <p:cNvSpPr txBox="1"/>
          <p:nvPr>
            <p:ph type="title"/>
          </p:nvPr>
        </p:nvSpPr>
        <p:spPr>
          <a:xfrm>
            <a:off x="541350" y="313200"/>
            <a:ext cx="7573800" cy="83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General Performance Level Descriptors</a:t>
            </a:r>
            <a:endParaRPr/>
          </a:p>
        </p:txBody>
      </p:sp>
      <p:sp>
        <p:nvSpPr>
          <p:cNvPr id="310" name="Google Shape;310;p50"/>
          <p:cNvSpPr txBox="1"/>
          <p:nvPr>
            <p:ph idx="12" type="sldNum"/>
          </p:nvPr>
        </p:nvSpPr>
        <p:spPr>
          <a:xfrm>
            <a:off x="8497765" y="4867184"/>
            <a:ext cx="433200" cy="93900"/>
          </a:xfrm>
          <a:prstGeom prst="rect">
            <a:avLst/>
          </a:prstGeom>
        </p:spPr>
        <p:txBody>
          <a:bodyPr anchorCtr="0" anchor="ctr" bIns="0"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
        <p:nvSpPr>
          <p:cNvPr id="311" name="Google Shape;311;p50"/>
          <p:cNvSpPr txBox="1"/>
          <p:nvPr>
            <p:ph idx="1" type="body"/>
          </p:nvPr>
        </p:nvSpPr>
        <p:spPr>
          <a:xfrm>
            <a:off x="598825" y="1153638"/>
            <a:ext cx="6495900" cy="2836200"/>
          </a:xfrm>
          <a:prstGeom prst="rect">
            <a:avLst/>
          </a:prstGeom>
        </p:spPr>
        <p:txBody>
          <a:bodyPr anchorCtr="0" anchor="t" bIns="91425" lIns="91425" spcFirstLastPara="1" rIns="91425" wrap="square" tIns="91425">
            <a:noAutofit/>
          </a:bodyPr>
          <a:lstStyle/>
          <a:p>
            <a:pPr indent="-330200" lvl="0" marL="457200" rtl="0" algn="l">
              <a:spcBef>
                <a:spcPts val="1134"/>
              </a:spcBef>
              <a:spcAft>
                <a:spcPts val="0"/>
              </a:spcAft>
              <a:buSzPts val="1600"/>
              <a:buChar char="●"/>
            </a:pPr>
            <a:r>
              <a:rPr lang="en"/>
              <a:t>Advanced</a:t>
            </a:r>
            <a:endParaRPr/>
          </a:p>
          <a:p>
            <a:pPr indent="-304800" lvl="1" marL="914400" rtl="0" algn="l">
              <a:spcBef>
                <a:spcPts val="0"/>
              </a:spcBef>
              <a:spcAft>
                <a:spcPts val="0"/>
              </a:spcAft>
              <a:buSzPts val="1200"/>
              <a:buChar char="○"/>
            </a:pPr>
            <a:r>
              <a:rPr lang="en" sz="1200">
                <a:solidFill>
                  <a:schemeClr val="dk1"/>
                </a:solidFill>
              </a:rPr>
              <a:t>Students performing at the Advanced level demonstrate thorough competency over the knowledge, skills, and abilities that meet the requirements for their grade level associated with academic readiness for college and career in the subject area</a:t>
            </a:r>
            <a:endParaRPr sz="1200"/>
          </a:p>
          <a:p>
            <a:pPr indent="-330200" lvl="0" marL="457200" rtl="0" algn="l">
              <a:spcBef>
                <a:spcPts val="0"/>
              </a:spcBef>
              <a:spcAft>
                <a:spcPts val="0"/>
              </a:spcAft>
              <a:buSzPts val="1600"/>
              <a:buChar char="●"/>
            </a:pPr>
            <a:r>
              <a:rPr lang="en"/>
              <a:t>Proficient</a:t>
            </a:r>
            <a:endParaRPr/>
          </a:p>
          <a:p>
            <a:pPr indent="-304800" lvl="1" marL="914400" rtl="0" algn="l">
              <a:spcBef>
                <a:spcPts val="0"/>
              </a:spcBef>
              <a:spcAft>
                <a:spcPts val="0"/>
              </a:spcAft>
              <a:buSzPts val="1200"/>
              <a:buChar char="○"/>
            </a:pPr>
            <a:r>
              <a:rPr lang="en" sz="1200">
                <a:solidFill>
                  <a:schemeClr val="dk1"/>
                </a:solidFill>
              </a:rPr>
              <a:t>Students performing at the Proficient level demonstrate adequate competency over the knowledge, skills, and abilities that meet the requirements for their grade level associated with academic readiness for college and career in the subject area</a:t>
            </a:r>
            <a:endParaRPr sz="1200"/>
          </a:p>
          <a:p>
            <a:pPr indent="-330200" lvl="0" marL="457200" rtl="0" algn="l">
              <a:spcBef>
                <a:spcPts val="0"/>
              </a:spcBef>
              <a:spcAft>
                <a:spcPts val="0"/>
              </a:spcAft>
              <a:buSzPts val="1600"/>
              <a:buChar char="●"/>
            </a:pPr>
            <a:r>
              <a:rPr lang="en"/>
              <a:t>Not Yet Proficient</a:t>
            </a:r>
            <a:endParaRPr/>
          </a:p>
          <a:p>
            <a:pPr indent="-304800" lvl="1" marL="914400" rtl="0" algn="l">
              <a:spcBef>
                <a:spcPts val="0"/>
              </a:spcBef>
              <a:spcAft>
                <a:spcPts val="0"/>
              </a:spcAft>
              <a:buSzPts val="1200"/>
              <a:buChar char="○"/>
            </a:pPr>
            <a:r>
              <a:rPr lang="en" sz="1200">
                <a:solidFill>
                  <a:schemeClr val="dk1"/>
                </a:solidFill>
              </a:rPr>
              <a:t>Students performing at the Not Yet Proficient level have not yet demonstrated the knowledge and skills to be classified as Proficient</a:t>
            </a:r>
            <a:endParaRPr sz="1200"/>
          </a:p>
          <a:p>
            <a:pPr indent="0" lvl="0" marL="0" rtl="0" algn="l">
              <a:spcBef>
                <a:spcPts val="1134"/>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5" name="Shape 315"/>
        <p:cNvGrpSpPr/>
        <p:nvPr/>
      </p:nvGrpSpPr>
      <p:grpSpPr>
        <a:xfrm>
          <a:off x="0" y="0"/>
          <a:ext cx="0" cy="0"/>
          <a:chOff x="0" y="0"/>
          <a:chExt cx="0" cy="0"/>
        </a:xfrm>
      </p:grpSpPr>
      <p:sp>
        <p:nvSpPr>
          <p:cNvPr id="316" name="Google Shape;316;p51"/>
          <p:cNvSpPr txBox="1"/>
          <p:nvPr>
            <p:ph type="title"/>
          </p:nvPr>
        </p:nvSpPr>
        <p:spPr>
          <a:xfrm>
            <a:off x="541350" y="313200"/>
            <a:ext cx="7573800" cy="83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Performance Level Descriptors</a:t>
            </a:r>
            <a:endParaRPr/>
          </a:p>
        </p:txBody>
      </p:sp>
      <p:sp>
        <p:nvSpPr>
          <p:cNvPr id="317" name="Google Shape;317;p51"/>
          <p:cNvSpPr txBox="1"/>
          <p:nvPr>
            <p:ph idx="12" type="sldNum"/>
          </p:nvPr>
        </p:nvSpPr>
        <p:spPr>
          <a:xfrm>
            <a:off x="8497765" y="4867184"/>
            <a:ext cx="433200" cy="93900"/>
          </a:xfrm>
          <a:prstGeom prst="rect">
            <a:avLst/>
          </a:prstGeom>
        </p:spPr>
        <p:txBody>
          <a:bodyPr anchorCtr="0" anchor="ctr" bIns="0" lIns="0" spcFirstLastPara="1" rIns="0" wrap="square" tIns="0">
            <a:noAutofit/>
          </a:bodyPr>
          <a:lstStyle/>
          <a:p>
            <a:pPr indent="0" lvl="0" marL="0" rtl="0" algn="l">
              <a:spcBef>
                <a:spcPts val="0"/>
              </a:spcBef>
              <a:spcAft>
                <a:spcPts val="0"/>
              </a:spcAft>
              <a:buClr>
                <a:srgbClr val="000000"/>
              </a:buClr>
              <a:buFont typeface="Arial"/>
              <a:buNone/>
            </a:pPr>
            <a:fld id="{00000000-1234-1234-1234-123412341234}" type="slidenum">
              <a:rPr lang="en"/>
              <a:t>‹#›</a:t>
            </a:fld>
            <a:endParaRPr/>
          </a:p>
        </p:txBody>
      </p:sp>
      <p:sp>
        <p:nvSpPr>
          <p:cNvPr id="318" name="Google Shape;318;p51"/>
          <p:cNvSpPr txBox="1"/>
          <p:nvPr>
            <p:ph idx="1" type="body"/>
          </p:nvPr>
        </p:nvSpPr>
        <p:spPr>
          <a:xfrm>
            <a:off x="542925" y="1357325"/>
            <a:ext cx="7024500" cy="2836200"/>
          </a:xfrm>
          <a:prstGeom prst="rect">
            <a:avLst/>
          </a:prstGeom>
        </p:spPr>
        <p:txBody>
          <a:bodyPr anchorCtr="0" anchor="t" bIns="91425" lIns="91425" spcFirstLastPara="1" rIns="91425" wrap="square" tIns="91425">
            <a:noAutofit/>
          </a:bodyPr>
          <a:lstStyle/>
          <a:p>
            <a:pPr indent="-330200" lvl="0" marL="457200" rtl="0" algn="l">
              <a:spcBef>
                <a:spcPts val="1134"/>
              </a:spcBef>
              <a:spcAft>
                <a:spcPts val="0"/>
              </a:spcAft>
              <a:buSzPts val="1600"/>
              <a:buChar char="●"/>
            </a:pPr>
            <a:r>
              <a:rPr lang="en"/>
              <a:t>Detailed Performance Level Descriptors for each grade level may be accessed at these links:</a:t>
            </a:r>
            <a:endParaRPr/>
          </a:p>
          <a:p>
            <a:pPr indent="-330200" lvl="1" marL="914400" rtl="0" algn="l">
              <a:spcBef>
                <a:spcPts val="0"/>
              </a:spcBef>
              <a:spcAft>
                <a:spcPts val="0"/>
              </a:spcAft>
              <a:buSzPts val="1600"/>
              <a:buChar char="○"/>
            </a:pPr>
            <a:r>
              <a:rPr lang="en"/>
              <a:t>ELA:  </a:t>
            </a:r>
            <a:br>
              <a:rPr lang="en"/>
            </a:br>
            <a:r>
              <a:rPr lang="en" sz="1100" u="sng">
                <a:solidFill>
                  <a:schemeClr val="hlink"/>
                </a:solidFill>
                <a:hlinkClick r:id="rId3"/>
              </a:rPr>
              <a:t>http://iowa.pearsonaccessnext.com/resources/reports/ISASP_ELAPLD_101119.pdf</a:t>
            </a:r>
            <a:endParaRPr/>
          </a:p>
          <a:p>
            <a:pPr indent="-330200" lvl="1" marL="914400" rtl="0" algn="l">
              <a:spcBef>
                <a:spcPts val="0"/>
              </a:spcBef>
              <a:spcAft>
                <a:spcPts val="0"/>
              </a:spcAft>
              <a:buSzPts val="1600"/>
              <a:buChar char="○"/>
            </a:pPr>
            <a:r>
              <a:rPr lang="en"/>
              <a:t>Mathematics:</a:t>
            </a:r>
            <a:br>
              <a:rPr lang="en"/>
            </a:br>
            <a:r>
              <a:rPr lang="en" sz="1100" u="sng">
                <a:solidFill>
                  <a:schemeClr val="hlink"/>
                </a:solidFill>
                <a:hlinkClick r:id="rId4"/>
              </a:rPr>
              <a:t>http://iowa.pearsonaccessnext.com/resources/reports/ISASP_MathPLD_101119.pdf</a:t>
            </a:r>
            <a:endParaRPr/>
          </a:p>
          <a:p>
            <a:pPr indent="-330200" lvl="1" marL="914400" rtl="0" algn="l">
              <a:spcBef>
                <a:spcPts val="0"/>
              </a:spcBef>
              <a:spcAft>
                <a:spcPts val="0"/>
              </a:spcAft>
              <a:buSzPts val="1600"/>
              <a:buChar char="○"/>
            </a:pPr>
            <a:r>
              <a:rPr lang="en"/>
              <a:t>Science:</a:t>
            </a:r>
            <a:br>
              <a:rPr lang="en"/>
            </a:br>
            <a:r>
              <a:rPr lang="en" sz="1100" u="sng">
                <a:solidFill>
                  <a:schemeClr val="hlink"/>
                </a:solidFill>
                <a:hlinkClick r:id="rId5"/>
              </a:rPr>
              <a:t>http://iowa.pearsonaccessnext.com/resources/reports/ISASP_Science_PLD_101119.pdf</a:t>
            </a:r>
            <a:br>
              <a:rPr lang="en"/>
            </a:br>
            <a:endParaRPr sz="1200"/>
          </a:p>
          <a:p>
            <a:pPr indent="0" lvl="0" marL="0" rtl="0" algn="l">
              <a:spcBef>
                <a:spcPts val="1134"/>
              </a:spcBef>
              <a:spcAft>
                <a:spcPts val="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earson">
  <a:themeElements>
    <a:clrScheme name="Pearson colors">
      <a:dk1>
        <a:srgbClr val="000000"/>
      </a:dk1>
      <a:lt1>
        <a:srgbClr val="D4EAE4"/>
      </a:lt1>
      <a:dk2>
        <a:srgbClr val="007FA3"/>
      </a:dk2>
      <a:lt2>
        <a:srgbClr val="003057"/>
      </a:lt2>
      <a:accent1>
        <a:srgbClr val="D2DB0E"/>
      </a:accent1>
      <a:accent2>
        <a:srgbClr val="12B2A6"/>
      </a:accent2>
      <a:accent3>
        <a:srgbClr val="DB0020"/>
      </a:accent3>
      <a:accent4>
        <a:srgbClr val="9E007E"/>
      </a:accent4>
      <a:accent5>
        <a:srgbClr val="EA7600"/>
      </a:accent5>
      <a:accent6>
        <a:srgbClr val="005A70"/>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